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2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77140" y="4812428"/>
            <a:ext cx="248920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54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2.png"/><Relationship Id="rId3" Type="http://schemas.openxmlformats.org/officeDocument/2006/relationships/image" Target="../media/image96.png"/><Relationship Id="rId21" Type="http://schemas.openxmlformats.org/officeDocument/2006/relationships/image" Target="../media/image113.jp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54.png"/><Relationship Id="rId16" Type="http://schemas.openxmlformats.org/officeDocument/2006/relationships/image" Target="../media/image109.png"/><Relationship Id="rId20" Type="http://schemas.openxmlformats.org/officeDocument/2006/relationships/image" Target="../media/image1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2" Type="http://schemas.openxmlformats.org/officeDocument/2006/relationships/image" Target="../media/image54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17" Type="http://schemas.openxmlformats.org/officeDocument/2006/relationships/image" Target="../media/image2.png"/><Relationship Id="rId2" Type="http://schemas.openxmlformats.org/officeDocument/2006/relationships/image" Target="../media/image54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50.png"/><Relationship Id="rId5" Type="http://schemas.openxmlformats.org/officeDocument/2006/relationships/image" Target="../media/image145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99.png"/><Relationship Id="rId14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54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2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174.png"/><Relationship Id="rId21" Type="http://schemas.openxmlformats.org/officeDocument/2006/relationships/image" Target="../media/image190.png"/><Relationship Id="rId7" Type="http://schemas.openxmlformats.org/officeDocument/2006/relationships/image" Target="../media/image178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54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11" Type="http://schemas.openxmlformats.org/officeDocument/2006/relationships/image" Target="../media/image150.png"/><Relationship Id="rId24" Type="http://schemas.openxmlformats.org/officeDocument/2006/relationships/image" Target="../media/image193.png"/><Relationship Id="rId5" Type="http://schemas.openxmlformats.org/officeDocument/2006/relationships/image" Target="../media/image176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10" Type="http://schemas.openxmlformats.org/officeDocument/2006/relationships/image" Target="../media/image180.png"/><Relationship Id="rId19" Type="http://schemas.openxmlformats.org/officeDocument/2006/relationships/image" Target="../media/image188.png"/><Relationship Id="rId31" Type="http://schemas.openxmlformats.org/officeDocument/2006/relationships/image" Target="../media/image199.png"/><Relationship Id="rId4" Type="http://schemas.openxmlformats.org/officeDocument/2006/relationships/image" Target="../media/image175.png"/><Relationship Id="rId9" Type="http://schemas.openxmlformats.org/officeDocument/2006/relationships/image" Target="../media/image99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3.png"/><Relationship Id="rId2" Type="http://schemas.openxmlformats.org/officeDocument/2006/relationships/image" Target="../media/image54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1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3" Type="http://schemas.openxmlformats.org/officeDocument/2006/relationships/image" Target="../media/image214.png"/><Relationship Id="rId21" Type="http://schemas.openxmlformats.org/officeDocument/2006/relationships/image" Target="../media/image229.png"/><Relationship Id="rId7" Type="http://schemas.openxmlformats.org/officeDocument/2006/relationships/image" Target="../media/image218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" Type="http://schemas.openxmlformats.org/officeDocument/2006/relationships/image" Target="../media/image54.png"/><Relationship Id="rId16" Type="http://schemas.openxmlformats.org/officeDocument/2006/relationships/image" Target="../media/image132.png"/><Relationship Id="rId20" Type="http://schemas.openxmlformats.org/officeDocument/2006/relationships/image" Target="../media/image2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11" Type="http://schemas.openxmlformats.org/officeDocument/2006/relationships/image" Target="../media/image124.png"/><Relationship Id="rId5" Type="http://schemas.openxmlformats.org/officeDocument/2006/relationships/image" Target="../media/image216.png"/><Relationship Id="rId15" Type="http://schemas.openxmlformats.org/officeDocument/2006/relationships/image" Target="../media/image224.png"/><Relationship Id="rId23" Type="http://schemas.openxmlformats.org/officeDocument/2006/relationships/image" Target="../media/image230.png"/><Relationship Id="rId10" Type="http://schemas.openxmlformats.org/officeDocument/2006/relationships/image" Target="../media/image220.png"/><Relationship Id="rId19" Type="http://schemas.openxmlformats.org/officeDocument/2006/relationships/image" Target="../media/image227.png"/><Relationship Id="rId4" Type="http://schemas.openxmlformats.org/officeDocument/2006/relationships/image" Target="../media/image215.png"/><Relationship Id="rId9" Type="http://schemas.openxmlformats.org/officeDocument/2006/relationships/image" Target="../media/image90.png"/><Relationship Id="rId14" Type="http://schemas.openxmlformats.org/officeDocument/2006/relationships/image" Target="../media/image223.png"/><Relationship Id="rId2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237.png"/><Relationship Id="rId3" Type="http://schemas.openxmlformats.org/officeDocument/2006/relationships/image" Target="../media/image231.png"/><Relationship Id="rId7" Type="http://schemas.openxmlformats.org/officeDocument/2006/relationships/image" Target="../media/image234.png"/><Relationship Id="rId12" Type="http://schemas.openxmlformats.org/officeDocument/2006/relationships/image" Target="../media/image165.png"/><Relationship Id="rId17" Type="http://schemas.openxmlformats.org/officeDocument/2006/relationships/image" Target="../media/image239.png"/><Relationship Id="rId2" Type="http://schemas.openxmlformats.org/officeDocument/2006/relationships/image" Target="../media/image5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11" Type="http://schemas.openxmlformats.org/officeDocument/2006/relationships/image" Target="../media/image236.png"/><Relationship Id="rId5" Type="http://schemas.openxmlformats.org/officeDocument/2006/relationships/image" Target="../media/image233.png"/><Relationship Id="rId15" Type="http://schemas.openxmlformats.org/officeDocument/2006/relationships/image" Target="../media/image238.png"/><Relationship Id="rId10" Type="http://schemas.openxmlformats.org/officeDocument/2006/relationships/image" Target="../media/image163.png"/><Relationship Id="rId4" Type="http://schemas.openxmlformats.org/officeDocument/2006/relationships/image" Target="../media/image232.png"/><Relationship Id="rId9" Type="http://schemas.openxmlformats.org/officeDocument/2006/relationships/image" Target="../media/image235.png"/><Relationship Id="rId14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248.png"/><Relationship Id="rId5" Type="http://schemas.openxmlformats.org/officeDocument/2006/relationships/image" Target="../media/image243.png"/><Relationship Id="rId10" Type="http://schemas.openxmlformats.org/officeDocument/2006/relationships/image" Target="../media/image247.jpg"/><Relationship Id="rId4" Type="http://schemas.openxmlformats.org/officeDocument/2006/relationships/image" Target="../media/image242.png"/><Relationship Id="rId9" Type="http://schemas.openxmlformats.org/officeDocument/2006/relationships/image" Target="../media/image24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59.png"/><Relationship Id="rId18" Type="http://schemas.openxmlformats.org/officeDocument/2006/relationships/image" Target="../media/image262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8.png"/><Relationship Id="rId17" Type="http://schemas.openxmlformats.org/officeDocument/2006/relationships/image" Target="../media/image2.png"/><Relationship Id="rId2" Type="http://schemas.openxmlformats.org/officeDocument/2006/relationships/image" Target="../media/image54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11" Type="http://schemas.openxmlformats.org/officeDocument/2006/relationships/image" Target="../media/image270.png"/><Relationship Id="rId5" Type="http://schemas.openxmlformats.org/officeDocument/2006/relationships/image" Target="../media/image265.png"/><Relationship Id="rId10" Type="http://schemas.openxmlformats.org/officeDocument/2006/relationships/image" Target="../media/image2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png"/><Relationship Id="rId18" Type="http://schemas.openxmlformats.org/officeDocument/2006/relationships/image" Target="../media/image287.png"/><Relationship Id="rId3" Type="http://schemas.openxmlformats.org/officeDocument/2006/relationships/image" Target="../media/image272.png"/><Relationship Id="rId21" Type="http://schemas.openxmlformats.org/officeDocument/2006/relationships/image" Target="../media/image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86.png"/><Relationship Id="rId2" Type="http://schemas.openxmlformats.org/officeDocument/2006/relationships/image" Target="../media/image240.png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284.png"/><Relationship Id="rId10" Type="http://schemas.openxmlformats.org/officeDocument/2006/relationships/image" Target="../media/image279.png"/><Relationship Id="rId19" Type="http://schemas.openxmlformats.org/officeDocument/2006/relationships/image" Target="../media/image288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83.png"/><Relationship Id="rId22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92.png"/><Relationship Id="rId21" Type="http://schemas.openxmlformats.org/officeDocument/2006/relationships/image" Target="../media/image2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40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11" Type="http://schemas.openxmlformats.org/officeDocument/2006/relationships/image" Target="../media/image299.png"/><Relationship Id="rId5" Type="http://schemas.openxmlformats.org/officeDocument/2006/relationships/image" Target="../media/image294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3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png"/><Relationship Id="rId11" Type="http://schemas.openxmlformats.org/officeDocument/2006/relationships/image" Target="../media/image2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2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2" Type="http://schemas.openxmlformats.org/officeDocument/2006/relationships/image" Target="../media/image240.png"/><Relationship Id="rId16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19" Type="http://schemas.openxmlformats.org/officeDocument/2006/relationships/image" Target="../media/image334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5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12" Type="http://schemas.openxmlformats.org/officeDocument/2006/relationships/image" Target="../media/image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240.png"/><Relationship Id="rId16" Type="http://schemas.openxmlformats.org/officeDocument/2006/relationships/image" Target="../media/image359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26" Type="http://schemas.openxmlformats.org/officeDocument/2006/relationships/image" Target="../media/image384.png"/><Relationship Id="rId3" Type="http://schemas.openxmlformats.org/officeDocument/2006/relationships/image" Target="../media/image363.png"/><Relationship Id="rId21" Type="http://schemas.openxmlformats.org/officeDocument/2006/relationships/image" Target="../media/image380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5" Type="http://schemas.openxmlformats.org/officeDocument/2006/relationships/image" Target="../media/image2.png"/><Relationship Id="rId2" Type="http://schemas.openxmlformats.org/officeDocument/2006/relationships/image" Target="../media/image240.png"/><Relationship Id="rId16" Type="http://schemas.openxmlformats.org/officeDocument/2006/relationships/image" Target="../media/image376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24" Type="http://schemas.openxmlformats.org/officeDocument/2006/relationships/image" Target="../media/image383.png"/><Relationship Id="rId5" Type="http://schemas.openxmlformats.org/officeDocument/2006/relationships/image" Target="../media/image365.png"/><Relationship Id="rId15" Type="http://schemas.openxmlformats.org/officeDocument/2006/relationships/image" Target="../media/image375.png"/><Relationship Id="rId23" Type="http://schemas.openxmlformats.org/officeDocument/2006/relationships/image" Target="../media/image382.png"/><Relationship Id="rId10" Type="http://schemas.openxmlformats.org/officeDocument/2006/relationships/image" Target="../media/image370.png"/><Relationship Id="rId19" Type="http://schemas.openxmlformats.org/officeDocument/2006/relationships/image" Target="../media/image351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Relationship Id="rId22" Type="http://schemas.openxmlformats.org/officeDocument/2006/relationships/image" Target="../media/image3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hyperlink" Target="https://developer.mozilla.org/en-US/docs/Web/CSS/display" TargetMode="External"/><Relationship Id="rId18" Type="http://schemas.openxmlformats.org/officeDocument/2006/relationships/image" Target="../media/image405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png"/><Relationship Id="rId17" Type="http://schemas.openxmlformats.org/officeDocument/2006/relationships/image" Target="../media/image404.png"/><Relationship Id="rId2" Type="http://schemas.openxmlformats.org/officeDocument/2006/relationships/image" Target="../media/image240.png"/><Relationship Id="rId16" Type="http://schemas.openxmlformats.org/officeDocument/2006/relationships/image" Target="../media/image403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5" Type="http://schemas.openxmlformats.org/officeDocument/2006/relationships/image" Target="../media/image402.png"/><Relationship Id="rId10" Type="http://schemas.openxmlformats.org/officeDocument/2006/relationships/image" Target="../media/image398.png"/><Relationship Id="rId19" Type="http://schemas.openxmlformats.org/officeDocument/2006/relationships/image" Target="../media/image2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Relationship Id="rId14" Type="http://schemas.openxmlformats.org/officeDocument/2006/relationships/image" Target="../media/image4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417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12" Type="http://schemas.openxmlformats.org/officeDocument/2006/relationships/image" Target="../media/image416.png"/><Relationship Id="rId2" Type="http://schemas.openxmlformats.org/officeDocument/2006/relationships/image" Target="../media/image240.png"/><Relationship Id="rId16" Type="http://schemas.openxmlformats.org/officeDocument/2006/relationships/image" Target="../media/image4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11" Type="http://schemas.openxmlformats.org/officeDocument/2006/relationships/image" Target="../media/image415.png"/><Relationship Id="rId5" Type="http://schemas.openxmlformats.org/officeDocument/2006/relationships/image" Target="../media/image409.png"/><Relationship Id="rId15" Type="http://schemas.openxmlformats.org/officeDocument/2006/relationships/image" Target="../media/image2.png"/><Relationship Id="rId10" Type="http://schemas.openxmlformats.org/officeDocument/2006/relationships/image" Target="../media/image414.png"/><Relationship Id="rId4" Type="http://schemas.openxmlformats.org/officeDocument/2006/relationships/image" Target="../media/image408.png"/><Relationship Id="rId9" Type="http://schemas.openxmlformats.org/officeDocument/2006/relationships/image" Target="../media/image413.png"/><Relationship Id="rId14" Type="http://schemas.openxmlformats.org/officeDocument/2006/relationships/image" Target="../media/image4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13" Type="http://schemas.openxmlformats.org/officeDocument/2006/relationships/image" Target="../media/image430.png"/><Relationship Id="rId18" Type="http://schemas.openxmlformats.org/officeDocument/2006/relationships/image" Target="../media/image434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29.png"/><Relationship Id="rId17" Type="http://schemas.openxmlformats.org/officeDocument/2006/relationships/image" Target="../media/image2.png"/><Relationship Id="rId2" Type="http://schemas.openxmlformats.org/officeDocument/2006/relationships/image" Target="../media/image240.png"/><Relationship Id="rId16" Type="http://schemas.openxmlformats.org/officeDocument/2006/relationships/image" Target="../media/image4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5" Type="http://schemas.openxmlformats.org/officeDocument/2006/relationships/image" Target="../media/image43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Relationship Id="rId14" Type="http://schemas.openxmlformats.org/officeDocument/2006/relationships/image" Target="../media/image4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13" Type="http://schemas.openxmlformats.org/officeDocument/2006/relationships/image" Target="../media/image446.png"/><Relationship Id="rId18" Type="http://schemas.openxmlformats.org/officeDocument/2006/relationships/image" Target="../media/image2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17" Type="http://schemas.openxmlformats.org/officeDocument/2006/relationships/image" Target="../media/image450.png"/><Relationship Id="rId2" Type="http://schemas.openxmlformats.org/officeDocument/2006/relationships/image" Target="../media/image435.png"/><Relationship Id="rId16" Type="http://schemas.openxmlformats.org/officeDocument/2006/relationships/image" Target="../media/image4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9.png"/><Relationship Id="rId11" Type="http://schemas.openxmlformats.org/officeDocument/2006/relationships/image" Target="../media/image444.png"/><Relationship Id="rId5" Type="http://schemas.openxmlformats.org/officeDocument/2006/relationships/image" Target="../media/image438.png"/><Relationship Id="rId15" Type="http://schemas.openxmlformats.org/officeDocument/2006/relationships/image" Target="../media/image448.png"/><Relationship Id="rId10" Type="http://schemas.openxmlformats.org/officeDocument/2006/relationships/image" Target="../media/image443.png"/><Relationship Id="rId19" Type="http://schemas.openxmlformats.org/officeDocument/2006/relationships/image" Target="../media/image451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Relationship Id="rId14" Type="http://schemas.openxmlformats.org/officeDocument/2006/relationships/image" Target="../media/image4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arelyfitz.com/screencast/html-training/css/positioning/" TargetMode="External"/><Relationship Id="rId13" Type="http://schemas.openxmlformats.org/officeDocument/2006/relationships/hyperlink" Target="https://developer.mozilla.org/samples/cssref/css-positioning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eveloper.mozilla.org/en-US/docs/Web/CSS/CSS_Box_Model/Introduction_to_the_CSS_box_model" TargetMode="External"/><Relationship Id="rId12" Type="http://schemas.openxmlformats.org/officeDocument/2006/relationships/hyperlink" Target="https://developer.mozilla.org/en-US/docs/Web/CSS/position" TargetMode="External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Learn/CSS/Introduction_to_CSS/Values_and_units" TargetMode="External"/><Relationship Id="rId11" Type="http://schemas.openxmlformats.org/officeDocument/2006/relationships/hyperlink" Target="http://learnlayout.com/" TargetMode="External"/><Relationship Id="rId5" Type="http://schemas.openxmlformats.org/officeDocument/2006/relationships/hyperlink" Target="https://developer.mozilla.org/en-US/docs/Learn/CSS/Styling_text/Fundamentals" TargetMode="External"/><Relationship Id="rId10" Type="http://schemas.openxmlformats.org/officeDocument/2006/relationships/hyperlink" Target="https://www.rtfmanual.io/csssundae/" TargetMode="External"/><Relationship Id="rId4" Type="http://schemas.openxmlformats.org/officeDocument/2006/relationships/image" Target="../media/image452.png"/><Relationship Id="rId9" Type="http://schemas.openxmlformats.org/officeDocument/2006/relationships/hyperlink" Target="https://medium.freecodecamp.com/css-positioning-explained-by-building-an-ice-cream-sundae-831cb884bfa9" TargetMode="External"/><Relationship Id="rId14" Type="http://schemas.openxmlformats.org/officeDocument/2006/relationships/hyperlink" Target="https://css-tricks.com/snippets/css/a-guide-to-flexbox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26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2048" cy="318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14427" y="2290999"/>
            <a:ext cx="2718792" cy="384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8738" y="855500"/>
            <a:ext cx="1746524" cy="75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196" y="843087"/>
            <a:ext cx="1032815" cy="202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6599" y="8713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88336"/>
            <a:ext cx="201930" cy="8255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4716" y="1249090"/>
            <a:ext cx="2475537" cy="196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0295" y="1639764"/>
            <a:ext cx="1203205" cy="2547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730" y="1488436"/>
            <a:ext cx="201930" cy="8255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2881" y="2102619"/>
            <a:ext cx="481965" cy="143510"/>
          </a:xfrm>
          <a:custGeom>
            <a:avLst/>
            <a:gdLst/>
            <a:ahLst/>
            <a:cxnLst/>
            <a:rect l="l" t="t" r="r" b="b"/>
            <a:pathLst>
              <a:path w="481965" h="143510">
                <a:moveTo>
                  <a:pt x="74237" y="143470"/>
                </a:moveTo>
                <a:lnTo>
                  <a:pt x="67986" y="143470"/>
                </a:lnTo>
                <a:lnTo>
                  <a:pt x="59764" y="143209"/>
                </a:lnTo>
                <a:lnTo>
                  <a:pt x="22544" y="132109"/>
                </a:lnTo>
                <a:lnTo>
                  <a:pt x="2316" y="97361"/>
                </a:lnTo>
                <a:lnTo>
                  <a:pt x="0" y="72380"/>
                </a:lnTo>
                <a:lnTo>
                  <a:pt x="242" y="64954"/>
                </a:lnTo>
                <a:lnTo>
                  <a:pt x="13162" y="24519"/>
                </a:lnTo>
                <a:lnTo>
                  <a:pt x="50462" y="1265"/>
                </a:lnTo>
                <a:lnTo>
                  <a:pt x="64861" y="0"/>
                </a:lnTo>
                <a:lnTo>
                  <a:pt x="72535" y="297"/>
                </a:lnTo>
                <a:lnTo>
                  <a:pt x="115562" y="23415"/>
                </a:lnTo>
                <a:lnTo>
                  <a:pt x="116663" y="25449"/>
                </a:lnTo>
                <a:lnTo>
                  <a:pt x="59404" y="25449"/>
                </a:lnTo>
                <a:lnTo>
                  <a:pt x="55435" y="26293"/>
                </a:lnTo>
                <a:lnTo>
                  <a:pt x="38518" y="45243"/>
                </a:lnTo>
                <a:lnTo>
                  <a:pt x="37328" y="49113"/>
                </a:lnTo>
                <a:lnTo>
                  <a:pt x="36633" y="53280"/>
                </a:lnTo>
                <a:lnTo>
                  <a:pt x="36435" y="57745"/>
                </a:lnTo>
                <a:lnTo>
                  <a:pt x="124839" y="57745"/>
                </a:lnTo>
                <a:lnTo>
                  <a:pt x="124839" y="72380"/>
                </a:lnTo>
                <a:lnTo>
                  <a:pt x="123847" y="75604"/>
                </a:lnTo>
                <a:lnTo>
                  <a:pt x="121862" y="77688"/>
                </a:lnTo>
                <a:lnTo>
                  <a:pt x="119977" y="79771"/>
                </a:lnTo>
                <a:lnTo>
                  <a:pt x="117298" y="80813"/>
                </a:lnTo>
                <a:lnTo>
                  <a:pt x="36435" y="80813"/>
                </a:lnTo>
                <a:lnTo>
                  <a:pt x="36435" y="86270"/>
                </a:lnTo>
                <a:lnTo>
                  <a:pt x="65109" y="116383"/>
                </a:lnTo>
                <a:lnTo>
                  <a:pt x="118847" y="116383"/>
                </a:lnTo>
                <a:lnTo>
                  <a:pt x="118836" y="123378"/>
                </a:lnTo>
                <a:lnTo>
                  <a:pt x="80091" y="143073"/>
                </a:lnTo>
                <a:lnTo>
                  <a:pt x="74237" y="143470"/>
                </a:lnTo>
                <a:close/>
              </a:path>
              <a:path w="481965" h="143510">
                <a:moveTo>
                  <a:pt x="124839" y="57745"/>
                </a:moveTo>
                <a:lnTo>
                  <a:pt x="90013" y="57745"/>
                </a:lnTo>
                <a:lnTo>
                  <a:pt x="90311" y="47724"/>
                </a:lnTo>
                <a:lnTo>
                  <a:pt x="88277" y="39836"/>
                </a:lnTo>
                <a:lnTo>
                  <a:pt x="83911" y="34081"/>
                </a:lnTo>
                <a:lnTo>
                  <a:pt x="79645" y="28326"/>
                </a:lnTo>
                <a:lnTo>
                  <a:pt x="72997" y="25449"/>
                </a:lnTo>
                <a:lnTo>
                  <a:pt x="116663" y="25449"/>
                </a:lnTo>
                <a:lnTo>
                  <a:pt x="119149" y="30063"/>
                </a:lnTo>
                <a:lnTo>
                  <a:pt x="123705" y="45243"/>
                </a:lnTo>
                <a:lnTo>
                  <a:pt x="124818" y="53280"/>
                </a:lnTo>
                <a:lnTo>
                  <a:pt x="124839" y="57745"/>
                </a:lnTo>
                <a:close/>
              </a:path>
              <a:path w="481965" h="143510">
                <a:moveTo>
                  <a:pt x="118847" y="116383"/>
                </a:moveTo>
                <a:lnTo>
                  <a:pt x="77511" y="116383"/>
                </a:lnTo>
                <a:lnTo>
                  <a:pt x="83018" y="115937"/>
                </a:lnTo>
                <a:lnTo>
                  <a:pt x="92543" y="114151"/>
                </a:lnTo>
                <a:lnTo>
                  <a:pt x="96661" y="113159"/>
                </a:lnTo>
                <a:lnTo>
                  <a:pt x="103606" y="110976"/>
                </a:lnTo>
                <a:lnTo>
                  <a:pt x="106610" y="109934"/>
                </a:lnTo>
                <a:lnTo>
                  <a:pt x="111047" y="108198"/>
                </a:lnTo>
                <a:lnTo>
                  <a:pt x="112883" y="107751"/>
                </a:lnTo>
                <a:lnTo>
                  <a:pt x="115165" y="107751"/>
                </a:lnTo>
                <a:lnTo>
                  <a:pt x="115859" y="107900"/>
                </a:lnTo>
                <a:lnTo>
                  <a:pt x="116356" y="108198"/>
                </a:lnTo>
                <a:lnTo>
                  <a:pt x="116951" y="108495"/>
                </a:lnTo>
                <a:lnTo>
                  <a:pt x="118588" y="113704"/>
                </a:lnTo>
                <a:lnTo>
                  <a:pt x="118786" y="115192"/>
                </a:lnTo>
                <a:lnTo>
                  <a:pt x="118847" y="116383"/>
                </a:lnTo>
                <a:close/>
              </a:path>
              <a:path w="481965" h="143510">
                <a:moveTo>
                  <a:pt x="267534" y="22919"/>
                </a:moveTo>
                <a:lnTo>
                  <a:pt x="185070" y="22919"/>
                </a:lnTo>
                <a:lnTo>
                  <a:pt x="190345" y="17552"/>
                </a:lnTo>
                <a:lnTo>
                  <a:pt x="220293" y="0"/>
                </a:lnTo>
                <a:lnTo>
                  <a:pt x="233192" y="0"/>
                </a:lnTo>
                <a:lnTo>
                  <a:pt x="261717" y="13841"/>
                </a:lnTo>
                <a:lnTo>
                  <a:pt x="264098" y="16619"/>
                </a:lnTo>
                <a:lnTo>
                  <a:pt x="266083" y="19744"/>
                </a:lnTo>
                <a:lnTo>
                  <a:pt x="267534" y="22919"/>
                </a:lnTo>
                <a:close/>
              </a:path>
              <a:path w="481965" h="143510">
                <a:moveTo>
                  <a:pt x="351338" y="23217"/>
                </a:moveTo>
                <a:lnTo>
                  <a:pt x="267670" y="23217"/>
                </a:lnTo>
                <a:lnTo>
                  <a:pt x="271540" y="19149"/>
                </a:lnTo>
                <a:lnTo>
                  <a:pt x="307606" y="0"/>
                </a:lnTo>
                <a:lnTo>
                  <a:pt x="319809" y="0"/>
                </a:lnTo>
                <a:lnTo>
                  <a:pt x="326953" y="1438"/>
                </a:lnTo>
                <a:lnTo>
                  <a:pt x="332809" y="4365"/>
                </a:lnTo>
                <a:lnTo>
                  <a:pt x="338562" y="7193"/>
                </a:lnTo>
                <a:lnTo>
                  <a:pt x="343225" y="11062"/>
                </a:lnTo>
                <a:lnTo>
                  <a:pt x="346698" y="15924"/>
                </a:lnTo>
                <a:lnTo>
                  <a:pt x="350270" y="20786"/>
                </a:lnTo>
                <a:lnTo>
                  <a:pt x="351338" y="23217"/>
                </a:lnTo>
                <a:close/>
              </a:path>
              <a:path w="481965" h="143510">
                <a:moveTo>
                  <a:pt x="175843" y="141089"/>
                </a:moveTo>
                <a:lnTo>
                  <a:pt x="168799" y="141089"/>
                </a:lnTo>
                <a:lnTo>
                  <a:pt x="165921" y="140940"/>
                </a:lnTo>
                <a:lnTo>
                  <a:pt x="163639" y="140642"/>
                </a:lnTo>
                <a:lnTo>
                  <a:pt x="161356" y="140444"/>
                </a:lnTo>
                <a:lnTo>
                  <a:pt x="154412" y="7193"/>
                </a:lnTo>
                <a:lnTo>
                  <a:pt x="154610" y="6349"/>
                </a:lnTo>
                <a:lnTo>
                  <a:pt x="166765" y="2530"/>
                </a:lnTo>
                <a:lnTo>
                  <a:pt x="172817" y="2530"/>
                </a:lnTo>
                <a:lnTo>
                  <a:pt x="185070" y="22919"/>
                </a:lnTo>
                <a:lnTo>
                  <a:pt x="267534" y="22919"/>
                </a:lnTo>
                <a:lnTo>
                  <a:pt x="267670" y="23217"/>
                </a:lnTo>
                <a:lnTo>
                  <a:pt x="351338" y="23217"/>
                </a:lnTo>
                <a:lnTo>
                  <a:pt x="352800" y="26541"/>
                </a:lnTo>
                <a:lnTo>
                  <a:pt x="353855" y="31253"/>
                </a:lnTo>
                <a:lnTo>
                  <a:pt x="213149" y="31253"/>
                </a:lnTo>
                <a:lnTo>
                  <a:pt x="208784" y="32940"/>
                </a:lnTo>
                <a:lnTo>
                  <a:pt x="204418" y="36314"/>
                </a:lnTo>
                <a:lnTo>
                  <a:pt x="200052" y="39588"/>
                </a:lnTo>
                <a:lnTo>
                  <a:pt x="195340" y="44400"/>
                </a:lnTo>
                <a:lnTo>
                  <a:pt x="190279" y="50750"/>
                </a:lnTo>
                <a:lnTo>
                  <a:pt x="190279" y="136277"/>
                </a:lnTo>
                <a:lnTo>
                  <a:pt x="189982" y="137120"/>
                </a:lnTo>
                <a:lnTo>
                  <a:pt x="189386" y="137814"/>
                </a:lnTo>
                <a:lnTo>
                  <a:pt x="188890" y="138509"/>
                </a:lnTo>
                <a:lnTo>
                  <a:pt x="187948" y="139104"/>
                </a:lnTo>
                <a:lnTo>
                  <a:pt x="185169" y="140097"/>
                </a:lnTo>
                <a:lnTo>
                  <a:pt x="183332" y="140444"/>
                </a:lnTo>
                <a:lnTo>
                  <a:pt x="181052" y="140642"/>
                </a:lnTo>
                <a:lnTo>
                  <a:pt x="178770" y="140940"/>
                </a:lnTo>
                <a:lnTo>
                  <a:pt x="175843" y="141089"/>
                </a:lnTo>
                <a:close/>
              </a:path>
              <a:path w="481965" h="143510">
                <a:moveTo>
                  <a:pt x="258988" y="141089"/>
                </a:moveTo>
                <a:lnTo>
                  <a:pt x="252043" y="141089"/>
                </a:lnTo>
                <a:lnTo>
                  <a:pt x="249116" y="140940"/>
                </a:lnTo>
                <a:lnTo>
                  <a:pt x="246834" y="140642"/>
                </a:lnTo>
                <a:lnTo>
                  <a:pt x="244551" y="140444"/>
                </a:lnTo>
                <a:lnTo>
                  <a:pt x="237607" y="55711"/>
                </a:lnTo>
                <a:lnTo>
                  <a:pt x="237210" y="51841"/>
                </a:lnTo>
                <a:lnTo>
                  <a:pt x="235622" y="44797"/>
                </a:lnTo>
                <a:lnTo>
                  <a:pt x="234382" y="41771"/>
                </a:lnTo>
                <a:lnTo>
                  <a:pt x="232695" y="39290"/>
                </a:lnTo>
                <a:lnTo>
                  <a:pt x="231108" y="36710"/>
                </a:lnTo>
                <a:lnTo>
                  <a:pt x="229024" y="34726"/>
                </a:lnTo>
                <a:lnTo>
                  <a:pt x="226445" y="33337"/>
                </a:lnTo>
                <a:lnTo>
                  <a:pt x="223964" y="31948"/>
                </a:lnTo>
                <a:lnTo>
                  <a:pt x="220988" y="31253"/>
                </a:lnTo>
                <a:lnTo>
                  <a:pt x="296444" y="31253"/>
                </a:lnTo>
                <a:lnTo>
                  <a:pt x="292078" y="32940"/>
                </a:lnTo>
                <a:lnTo>
                  <a:pt x="283247" y="39588"/>
                </a:lnTo>
                <a:lnTo>
                  <a:pt x="278535" y="44400"/>
                </a:lnTo>
                <a:lnTo>
                  <a:pt x="273474" y="50750"/>
                </a:lnTo>
                <a:lnTo>
                  <a:pt x="273474" y="136277"/>
                </a:lnTo>
                <a:lnTo>
                  <a:pt x="273177" y="137120"/>
                </a:lnTo>
                <a:lnTo>
                  <a:pt x="264098" y="140642"/>
                </a:lnTo>
                <a:lnTo>
                  <a:pt x="261816" y="140940"/>
                </a:lnTo>
                <a:lnTo>
                  <a:pt x="258988" y="141089"/>
                </a:lnTo>
                <a:close/>
              </a:path>
              <a:path w="481965" h="143510">
                <a:moveTo>
                  <a:pt x="342382" y="141089"/>
                </a:moveTo>
                <a:lnTo>
                  <a:pt x="335238" y="141089"/>
                </a:lnTo>
                <a:lnTo>
                  <a:pt x="332311" y="140940"/>
                </a:lnTo>
                <a:lnTo>
                  <a:pt x="330029" y="140642"/>
                </a:lnTo>
                <a:lnTo>
                  <a:pt x="327746" y="140444"/>
                </a:lnTo>
                <a:lnTo>
                  <a:pt x="320950" y="55711"/>
                </a:lnTo>
                <a:lnTo>
                  <a:pt x="320504" y="51841"/>
                </a:lnTo>
                <a:lnTo>
                  <a:pt x="319611" y="48369"/>
                </a:lnTo>
                <a:lnTo>
                  <a:pt x="318817" y="44797"/>
                </a:lnTo>
                <a:lnTo>
                  <a:pt x="317577" y="41771"/>
                </a:lnTo>
                <a:lnTo>
                  <a:pt x="315890" y="39290"/>
                </a:lnTo>
                <a:lnTo>
                  <a:pt x="314303" y="36710"/>
                </a:lnTo>
                <a:lnTo>
                  <a:pt x="312219" y="34726"/>
                </a:lnTo>
                <a:lnTo>
                  <a:pt x="309640" y="33337"/>
                </a:lnTo>
                <a:lnTo>
                  <a:pt x="307159" y="31948"/>
                </a:lnTo>
                <a:lnTo>
                  <a:pt x="304183" y="31253"/>
                </a:lnTo>
                <a:lnTo>
                  <a:pt x="353855" y="31253"/>
                </a:lnTo>
                <a:lnTo>
                  <a:pt x="354324" y="33337"/>
                </a:lnTo>
                <a:lnTo>
                  <a:pt x="355875" y="39737"/>
                </a:lnTo>
                <a:lnTo>
                  <a:pt x="356669" y="46632"/>
                </a:lnTo>
                <a:lnTo>
                  <a:pt x="356669" y="136277"/>
                </a:lnTo>
                <a:lnTo>
                  <a:pt x="356372" y="137120"/>
                </a:lnTo>
                <a:lnTo>
                  <a:pt x="355776" y="137814"/>
                </a:lnTo>
                <a:lnTo>
                  <a:pt x="355280" y="138509"/>
                </a:lnTo>
                <a:lnTo>
                  <a:pt x="354338" y="139104"/>
                </a:lnTo>
                <a:lnTo>
                  <a:pt x="352949" y="139600"/>
                </a:lnTo>
                <a:lnTo>
                  <a:pt x="351658" y="140097"/>
                </a:lnTo>
                <a:lnTo>
                  <a:pt x="349871" y="140444"/>
                </a:lnTo>
                <a:lnTo>
                  <a:pt x="347591" y="140642"/>
                </a:lnTo>
                <a:lnTo>
                  <a:pt x="345309" y="140940"/>
                </a:lnTo>
                <a:lnTo>
                  <a:pt x="342382" y="141089"/>
                </a:lnTo>
                <a:close/>
              </a:path>
              <a:path w="481965" h="143510">
                <a:moveTo>
                  <a:pt x="477949" y="117425"/>
                </a:moveTo>
                <a:lnTo>
                  <a:pt x="428907" y="117425"/>
                </a:lnTo>
                <a:lnTo>
                  <a:pt x="431734" y="117078"/>
                </a:lnTo>
                <a:lnTo>
                  <a:pt x="434215" y="116383"/>
                </a:lnTo>
                <a:lnTo>
                  <a:pt x="446568" y="104725"/>
                </a:lnTo>
                <a:lnTo>
                  <a:pt x="446568" y="99367"/>
                </a:lnTo>
                <a:lnTo>
                  <a:pt x="445675" y="96936"/>
                </a:lnTo>
                <a:lnTo>
                  <a:pt x="443889" y="94952"/>
                </a:lnTo>
                <a:lnTo>
                  <a:pt x="442103" y="92868"/>
                </a:lnTo>
                <a:lnTo>
                  <a:pt x="439771" y="91082"/>
                </a:lnTo>
                <a:lnTo>
                  <a:pt x="434016" y="88106"/>
                </a:lnTo>
                <a:lnTo>
                  <a:pt x="430742" y="86717"/>
                </a:lnTo>
                <a:lnTo>
                  <a:pt x="427071" y="85427"/>
                </a:lnTo>
                <a:lnTo>
                  <a:pt x="423400" y="84038"/>
                </a:lnTo>
                <a:lnTo>
                  <a:pt x="389418" y="60969"/>
                </a:lnTo>
                <a:lnTo>
                  <a:pt x="385102" y="47178"/>
                </a:lnTo>
                <a:lnTo>
                  <a:pt x="385176" y="34825"/>
                </a:lnTo>
                <a:lnTo>
                  <a:pt x="386292" y="29616"/>
                </a:lnTo>
                <a:lnTo>
                  <a:pt x="388673" y="24556"/>
                </a:lnTo>
                <a:lnTo>
                  <a:pt x="391055" y="19397"/>
                </a:lnTo>
                <a:lnTo>
                  <a:pt x="394478" y="15031"/>
                </a:lnTo>
                <a:lnTo>
                  <a:pt x="403407" y="7887"/>
                </a:lnTo>
                <a:lnTo>
                  <a:pt x="408815" y="5109"/>
                </a:lnTo>
                <a:lnTo>
                  <a:pt x="415165" y="3125"/>
                </a:lnTo>
                <a:lnTo>
                  <a:pt x="421614" y="1041"/>
                </a:lnTo>
                <a:lnTo>
                  <a:pt x="428807" y="0"/>
                </a:lnTo>
                <a:lnTo>
                  <a:pt x="440813" y="0"/>
                </a:lnTo>
                <a:lnTo>
                  <a:pt x="444682" y="297"/>
                </a:lnTo>
                <a:lnTo>
                  <a:pt x="452124" y="1488"/>
                </a:lnTo>
                <a:lnTo>
                  <a:pt x="455547" y="2232"/>
                </a:lnTo>
                <a:lnTo>
                  <a:pt x="458623" y="3125"/>
                </a:lnTo>
                <a:lnTo>
                  <a:pt x="461698" y="3919"/>
                </a:lnTo>
                <a:lnTo>
                  <a:pt x="464278" y="4812"/>
                </a:lnTo>
                <a:lnTo>
                  <a:pt x="468445" y="6796"/>
                </a:lnTo>
                <a:lnTo>
                  <a:pt x="469934" y="7689"/>
                </a:lnTo>
                <a:lnTo>
                  <a:pt x="470827" y="8483"/>
                </a:lnTo>
                <a:lnTo>
                  <a:pt x="471720" y="9177"/>
                </a:lnTo>
                <a:lnTo>
                  <a:pt x="474237" y="25449"/>
                </a:lnTo>
                <a:lnTo>
                  <a:pt x="434463" y="25449"/>
                </a:lnTo>
                <a:lnTo>
                  <a:pt x="431685" y="25796"/>
                </a:lnTo>
                <a:lnTo>
                  <a:pt x="429303" y="26491"/>
                </a:lnTo>
                <a:lnTo>
                  <a:pt x="426922" y="27086"/>
                </a:lnTo>
                <a:lnTo>
                  <a:pt x="424938" y="28029"/>
                </a:lnTo>
                <a:lnTo>
                  <a:pt x="418885" y="37107"/>
                </a:lnTo>
                <a:lnTo>
                  <a:pt x="418885" y="41969"/>
                </a:lnTo>
                <a:lnTo>
                  <a:pt x="442450" y="57249"/>
                </a:lnTo>
                <a:lnTo>
                  <a:pt x="446270" y="58688"/>
                </a:lnTo>
                <a:lnTo>
                  <a:pt x="471571" y="73521"/>
                </a:lnTo>
                <a:lnTo>
                  <a:pt x="474547" y="76497"/>
                </a:lnTo>
                <a:lnTo>
                  <a:pt x="476928" y="80119"/>
                </a:lnTo>
                <a:lnTo>
                  <a:pt x="480500" y="88652"/>
                </a:lnTo>
                <a:lnTo>
                  <a:pt x="481393" y="93662"/>
                </a:lnTo>
                <a:lnTo>
                  <a:pt x="481341" y="106908"/>
                </a:lnTo>
                <a:lnTo>
                  <a:pt x="480054" y="113059"/>
                </a:lnTo>
                <a:lnTo>
                  <a:pt x="477949" y="117425"/>
                </a:lnTo>
                <a:close/>
              </a:path>
              <a:path w="481965" h="143510">
                <a:moveTo>
                  <a:pt x="470777" y="34825"/>
                </a:moveTo>
                <a:lnTo>
                  <a:pt x="469189" y="34825"/>
                </a:lnTo>
                <a:lnTo>
                  <a:pt x="467850" y="34329"/>
                </a:lnTo>
                <a:lnTo>
                  <a:pt x="464278" y="32345"/>
                </a:lnTo>
                <a:lnTo>
                  <a:pt x="461996" y="31303"/>
                </a:lnTo>
                <a:lnTo>
                  <a:pt x="459106" y="30162"/>
                </a:lnTo>
                <a:lnTo>
                  <a:pt x="456539" y="29021"/>
                </a:lnTo>
                <a:lnTo>
                  <a:pt x="453414" y="27930"/>
                </a:lnTo>
                <a:lnTo>
                  <a:pt x="446270" y="25945"/>
                </a:lnTo>
                <a:lnTo>
                  <a:pt x="442202" y="25449"/>
                </a:lnTo>
                <a:lnTo>
                  <a:pt x="474237" y="25449"/>
                </a:lnTo>
                <a:lnTo>
                  <a:pt x="473357" y="32444"/>
                </a:lnTo>
                <a:lnTo>
                  <a:pt x="473059" y="33337"/>
                </a:lnTo>
                <a:lnTo>
                  <a:pt x="472613" y="33982"/>
                </a:lnTo>
                <a:lnTo>
                  <a:pt x="472017" y="34379"/>
                </a:lnTo>
                <a:lnTo>
                  <a:pt x="471422" y="34677"/>
                </a:lnTo>
                <a:lnTo>
                  <a:pt x="470777" y="34825"/>
                </a:lnTo>
                <a:close/>
              </a:path>
              <a:path w="481965" h="143510">
                <a:moveTo>
                  <a:pt x="434314" y="143470"/>
                </a:moveTo>
                <a:lnTo>
                  <a:pt x="421713" y="143470"/>
                </a:lnTo>
                <a:lnTo>
                  <a:pt x="417149" y="143123"/>
                </a:lnTo>
                <a:lnTo>
                  <a:pt x="384435" y="124073"/>
                </a:lnTo>
                <a:lnTo>
                  <a:pt x="384439" y="114349"/>
                </a:lnTo>
                <a:lnTo>
                  <a:pt x="386887" y="106412"/>
                </a:lnTo>
                <a:lnTo>
                  <a:pt x="387483" y="106015"/>
                </a:lnTo>
                <a:lnTo>
                  <a:pt x="388227" y="105816"/>
                </a:lnTo>
                <a:lnTo>
                  <a:pt x="390112" y="105816"/>
                </a:lnTo>
                <a:lnTo>
                  <a:pt x="391600" y="106412"/>
                </a:lnTo>
                <a:lnTo>
                  <a:pt x="393585" y="107602"/>
                </a:lnTo>
                <a:lnTo>
                  <a:pt x="395668" y="108793"/>
                </a:lnTo>
                <a:lnTo>
                  <a:pt x="420572" y="117425"/>
                </a:lnTo>
                <a:lnTo>
                  <a:pt x="477949" y="117425"/>
                </a:lnTo>
                <a:lnTo>
                  <a:pt x="474696" y="124073"/>
                </a:lnTo>
                <a:lnTo>
                  <a:pt x="448353" y="140642"/>
                </a:lnTo>
                <a:lnTo>
                  <a:pt x="441607" y="142527"/>
                </a:lnTo>
                <a:lnTo>
                  <a:pt x="434314" y="143470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2784" y="2432756"/>
            <a:ext cx="7296533" cy="218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8703" y="2782204"/>
            <a:ext cx="6956705" cy="221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0014" y="3134629"/>
            <a:ext cx="1687954" cy="221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0295" y="3559945"/>
            <a:ext cx="577777" cy="143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2730" y="2339590"/>
            <a:ext cx="481330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F9D58"/>
                </a:solidFill>
                <a:latin typeface="Arial"/>
                <a:cs typeface="Arial"/>
              </a:rPr>
              <a:t>■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 dirty="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405"/>
              </a:spcBef>
            </a:pPr>
            <a:r>
              <a:rPr sz="2000" b="1" dirty="0">
                <a:solidFill>
                  <a:srgbClr val="0F9D58"/>
                </a:solidFill>
                <a:latin typeface="Arial"/>
                <a:cs typeface="Arial"/>
              </a:rPr>
              <a:t>■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34734" y="3890081"/>
            <a:ext cx="5797290" cy="2096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5147" y="3914787"/>
            <a:ext cx="429259" cy="151765"/>
          </a:xfrm>
          <a:custGeom>
            <a:avLst/>
            <a:gdLst/>
            <a:ahLst/>
            <a:cxnLst/>
            <a:rect l="l" t="t" r="r" b="b"/>
            <a:pathLst>
              <a:path w="429259" h="151764">
                <a:moveTo>
                  <a:pt x="70972" y="47773"/>
                </a:moveTo>
                <a:lnTo>
                  <a:pt x="26640" y="47773"/>
                </a:lnTo>
                <a:lnTo>
                  <a:pt x="29517" y="43606"/>
                </a:lnTo>
                <a:lnTo>
                  <a:pt x="49113" y="27979"/>
                </a:lnTo>
                <a:lnTo>
                  <a:pt x="51395" y="27285"/>
                </a:lnTo>
                <a:lnTo>
                  <a:pt x="53677" y="26937"/>
                </a:lnTo>
                <a:lnTo>
                  <a:pt x="57050" y="26937"/>
                </a:lnTo>
                <a:lnTo>
                  <a:pt x="58192" y="27037"/>
                </a:lnTo>
                <a:lnTo>
                  <a:pt x="59382" y="27235"/>
                </a:lnTo>
                <a:lnTo>
                  <a:pt x="60672" y="27334"/>
                </a:lnTo>
                <a:lnTo>
                  <a:pt x="61962" y="27533"/>
                </a:lnTo>
                <a:lnTo>
                  <a:pt x="63252" y="27830"/>
                </a:lnTo>
                <a:lnTo>
                  <a:pt x="64641" y="28029"/>
                </a:lnTo>
                <a:lnTo>
                  <a:pt x="65831" y="28327"/>
                </a:lnTo>
                <a:lnTo>
                  <a:pt x="67816" y="29120"/>
                </a:lnTo>
                <a:lnTo>
                  <a:pt x="68511" y="29517"/>
                </a:lnTo>
                <a:lnTo>
                  <a:pt x="68907" y="29914"/>
                </a:lnTo>
                <a:lnTo>
                  <a:pt x="69403" y="30311"/>
                </a:lnTo>
                <a:lnTo>
                  <a:pt x="70842" y="37355"/>
                </a:lnTo>
                <a:lnTo>
                  <a:pt x="70966" y="40183"/>
                </a:lnTo>
                <a:lnTo>
                  <a:pt x="70972" y="47773"/>
                </a:lnTo>
                <a:close/>
              </a:path>
              <a:path w="429259" h="151764">
                <a:moveTo>
                  <a:pt x="18703" y="149572"/>
                </a:moveTo>
                <a:lnTo>
                  <a:pt x="12551" y="149572"/>
                </a:lnTo>
                <a:lnTo>
                  <a:pt x="10021" y="149473"/>
                </a:lnTo>
                <a:lnTo>
                  <a:pt x="0" y="145454"/>
                </a:lnTo>
                <a:lnTo>
                  <a:pt x="119" y="32742"/>
                </a:lnTo>
                <a:lnTo>
                  <a:pt x="198" y="32444"/>
                </a:lnTo>
                <a:lnTo>
                  <a:pt x="992" y="31254"/>
                </a:lnTo>
                <a:lnTo>
                  <a:pt x="1736" y="30757"/>
                </a:lnTo>
                <a:lnTo>
                  <a:pt x="2936" y="30311"/>
                </a:lnTo>
                <a:lnTo>
                  <a:pt x="3919" y="29864"/>
                </a:lnTo>
                <a:lnTo>
                  <a:pt x="5308" y="29517"/>
                </a:lnTo>
                <a:lnTo>
                  <a:pt x="8681" y="29120"/>
                </a:lnTo>
                <a:lnTo>
                  <a:pt x="10814" y="29021"/>
                </a:lnTo>
                <a:lnTo>
                  <a:pt x="16073" y="29021"/>
                </a:lnTo>
                <a:lnTo>
                  <a:pt x="18256" y="29120"/>
                </a:lnTo>
                <a:lnTo>
                  <a:pt x="21729" y="29517"/>
                </a:lnTo>
                <a:lnTo>
                  <a:pt x="23067" y="29864"/>
                </a:lnTo>
                <a:lnTo>
                  <a:pt x="23961" y="30360"/>
                </a:lnTo>
                <a:lnTo>
                  <a:pt x="24953" y="30757"/>
                </a:lnTo>
                <a:lnTo>
                  <a:pt x="25648" y="31254"/>
                </a:lnTo>
                <a:lnTo>
                  <a:pt x="26442" y="32444"/>
                </a:lnTo>
                <a:lnTo>
                  <a:pt x="26521" y="32742"/>
                </a:lnTo>
                <a:lnTo>
                  <a:pt x="26640" y="47773"/>
                </a:lnTo>
                <a:lnTo>
                  <a:pt x="70972" y="47773"/>
                </a:lnTo>
                <a:lnTo>
                  <a:pt x="70891" y="49758"/>
                </a:lnTo>
                <a:lnTo>
                  <a:pt x="70693" y="51643"/>
                </a:lnTo>
                <a:lnTo>
                  <a:pt x="70594" y="53528"/>
                </a:lnTo>
                <a:lnTo>
                  <a:pt x="70345" y="55016"/>
                </a:lnTo>
                <a:lnTo>
                  <a:pt x="69909" y="56257"/>
                </a:lnTo>
                <a:lnTo>
                  <a:pt x="52387" y="56257"/>
                </a:lnTo>
                <a:lnTo>
                  <a:pt x="50651" y="56604"/>
                </a:lnTo>
                <a:lnTo>
                  <a:pt x="31254" y="75753"/>
                </a:lnTo>
                <a:lnTo>
                  <a:pt x="31254" y="145454"/>
                </a:lnTo>
                <a:lnTo>
                  <a:pt x="31005" y="146198"/>
                </a:lnTo>
                <a:lnTo>
                  <a:pt x="21233" y="149473"/>
                </a:lnTo>
                <a:lnTo>
                  <a:pt x="18703" y="149572"/>
                </a:lnTo>
                <a:close/>
              </a:path>
              <a:path w="429259" h="151764">
                <a:moveTo>
                  <a:pt x="67469" y="58935"/>
                </a:moveTo>
                <a:lnTo>
                  <a:pt x="65980" y="58935"/>
                </a:lnTo>
                <a:lnTo>
                  <a:pt x="65236" y="58787"/>
                </a:lnTo>
                <a:lnTo>
                  <a:pt x="63649" y="58191"/>
                </a:lnTo>
                <a:lnTo>
                  <a:pt x="62706" y="57894"/>
                </a:lnTo>
                <a:lnTo>
                  <a:pt x="61615" y="57596"/>
                </a:lnTo>
                <a:lnTo>
                  <a:pt x="60622" y="57298"/>
                </a:lnTo>
                <a:lnTo>
                  <a:pt x="59481" y="57001"/>
                </a:lnTo>
                <a:lnTo>
                  <a:pt x="57001" y="56405"/>
                </a:lnTo>
                <a:lnTo>
                  <a:pt x="55662" y="56257"/>
                </a:lnTo>
                <a:lnTo>
                  <a:pt x="69909" y="56257"/>
                </a:lnTo>
                <a:lnTo>
                  <a:pt x="68610" y="58340"/>
                </a:lnTo>
                <a:lnTo>
                  <a:pt x="68114" y="58737"/>
                </a:lnTo>
                <a:lnTo>
                  <a:pt x="67469" y="58935"/>
                </a:lnTo>
                <a:close/>
              </a:path>
              <a:path w="429259" h="151764">
                <a:moveTo>
                  <a:pt x="141451" y="151655"/>
                </a:moveTo>
                <a:lnTo>
                  <a:pt x="102457" y="140890"/>
                </a:lnTo>
                <a:lnTo>
                  <a:pt x="84412" y="104291"/>
                </a:lnTo>
                <a:lnTo>
                  <a:pt x="83631" y="88255"/>
                </a:lnTo>
                <a:lnTo>
                  <a:pt x="83775" y="83988"/>
                </a:lnTo>
                <a:lnTo>
                  <a:pt x="98588" y="44499"/>
                </a:lnTo>
                <a:lnTo>
                  <a:pt x="136772" y="27226"/>
                </a:lnTo>
                <a:lnTo>
                  <a:pt x="144129" y="26937"/>
                </a:lnTo>
                <a:lnTo>
                  <a:pt x="151320" y="27189"/>
                </a:lnTo>
                <a:lnTo>
                  <a:pt x="188033" y="42862"/>
                </a:lnTo>
                <a:lnTo>
                  <a:pt x="192796" y="48021"/>
                </a:lnTo>
                <a:lnTo>
                  <a:pt x="194789" y="51643"/>
                </a:lnTo>
                <a:lnTo>
                  <a:pt x="138424" y="51643"/>
                </a:lnTo>
                <a:lnTo>
                  <a:pt x="134357" y="52486"/>
                </a:lnTo>
                <a:lnTo>
                  <a:pt x="115703" y="83145"/>
                </a:lnTo>
                <a:lnTo>
                  <a:pt x="115778" y="95299"/>
                </a:lnTo>
                <a:lnTo>
                  <a:pt x="137432" y="126801"/>
                </a:lnTo>
                <a:lnTo>
                  <a:pt x="192974" y="126801"/>
                </a:lnTo>
                <a:lnTo>
                  <a:pt x="192052" y="128438"/>
                </a:lnTo>
                <a:lnTo>
                  <a:pt x="186992" y="134094"/>
                </a:lnTo>
                <a:lnTo>
                  <a:pt x="182031" y="139749"/>
                </a:lnTo>
                <a:lnTo>
                  <a:pt x="175731" y="144115"/>
                </a:lnTo>
                <a:lnTo>
                  <a:pt x="168091" y="147191"/>
                </a:lnTo>
                <a:lnTo>
                  <a:pt x="162128" y="149144"/>
                </a:lnTo>
                <a:lnTo>
                  <a:pt x="155701" y="150539"/>
                </a:lnTo>
                <a:lnTo>
                  <a:pt x="148808" y="151376"/>
                </a:lnTo>
                <a:lnTo>
                  <a:pt x="141451" y="151655"/>
                </a:lnTo>
                <a:close/>
              </a:path>
              <a:path w="429259" h="151764">
                <a:moveTo>
                  <a:pt x="192974" y="126801"/>
                </a:moveTo>
                <a:lnTo>
                  <a:pt x="147255" y="126801"/>
                </a:lnTo>
                <a:lnTo>
                  <a:pt x="151373" y="125958"/>
                </a:lnTo>
                <a:lnTo>
                  <a:pt x="158317" y="122584"/>
                </a:lnTo>
                <a:lnTo>
                  <a:pt x="170026" y="95299"/>
                </a:lnTo>
                <a:lnTo>
                  <a:pt x="169950" y="83145"/>
                </a:lnTo>
                <a:lnTo>
                  <a:pt x="169579" y="78978"/>
                </a:lnTo>
                <a:lnTo>
                  <a:pt x="167793" y="69850"/>
                </a:lnTo>
                <a:lnTo>
                  <a:pt x="166305" y="65881"/>
                </a:lnTo>
                <a:lnTo>
                  <a:pt x="164221" y="62507"/>
                </a:lnTo>
                <a:lnTo>
                  <a:pt x="162137" y="59034"/>
                </a:lnTo>
                <a:lnTo>
                  <a:pt x="159359" y="56356"/>
                </a:lnTo>
                <a:lnTo>
                  <a:pt x="155798" y="54421"/>
                </a:lnTo>
                <a:lnTo>
                  <a:pt x="152513" y="52586"/>
                </a:lnTo>
                <a:lnTo>
                  <a:pt x="148247" y="51643"/>
                </a:lnTo>
                <a:lnTo>
                  <a:pt x="194789" y="51643"/>
                </a:lnTo>
                <a:lnTo>
                  <a:pt x="201948" y="90487"/>
                </a:lnTo>
                <a:lnTo>
                  <a:pt x="201777" y="95299"/>
                </a:lnTo>
                <a:lnTo>
                  <a:pt x="201093" y="101761"/>
                </a:lnTo>
                <a:lnTo>
                  <a:pt x="199931" y="108040"/>
                </a:lnTo>
                <a:lnTo>
                  <a:pt x="198303" y="114002"/>
                </a:lnTo>
                <a:lnTo>
                  <a:pt x="195822" y="121741"/>
                </a:lnTo>
                <a:lnTo>
                  <a:pt x="192974" y="126801"/>
                </a:lnTo>
                <a:close/>
              </a:path>
              <a:path w="429259" h="151764">
                <a:moveTo>
                  <a:pt x="277947" y="151655"/>
                </a:moveTo>
                <a:lnTo>
                  <a:pt x="238954" y="140890"/>
                </a:lnTo>
                <a:lnTo>
                  <a:pt x="220908" y="104291"/>
                </a:lnTo>
                <a:lnTo>
                  <a:pt x="220128" y="88255"/>
                </a:lnTo>
                <a:lnTo>
                  <a:pt x="220271" y="83988"/>
                </a:lnTo>
                <a:lnTo>
                  <a:pt x="235084" y="44499"/>
                </a:lnTo>
                <a:lnTo>
                  <a:pt x="273268" y="27226"/>
                </a:lnTo>
                <a:lnTo>
                  <a:pt x="280626" y="26937"/>
                </a:lnTo>
                <a:lnTo>
                  <a:pt x="287816" y="27189"/>
                </a:lnTo>
                <a:lnTo>
                  <a:pt x="324530" y="42862"/>
                </a:lnTo>
                <a:lnTo>
                  <a:pt x="329292" y="48021"/>
                </a:lnTo>
                <a:lnTo>
                  <a:pt x="331286" y="51643"/>
                </a:lnTo>
                <a:lnTo>
                  <a:pt x="274921" y="51643"/>
                </a:lnTo>
                <a:lnTo>
                  <a:pt x="270853" y="52486"/>
                </a:lnTo>
                <a:lnTo>
                  <a:pt x="252200" y="83145"/>
                </a:lnTo>
                <a:lnTo>
                  <a:pt x="252274" y="95299"/>
                </a:lnTo>
                <a:lnTo>
                  <a:pt x="273928" y="126801"/>
                </a:lnTo>
                <a:lnTo>
                  <a:pt x="329470" y="126801"/>
                </a:lnTo>
                <a:lnTo>
                  <a:pt x="328548" y="128438"/>
                </a:lnTo>
                <a:lnTo>
                  <a:pt x="323488" y="134094"/>
                </a:lnTo>
                <a:lnTo>
                  <a:pt x="318527" y="139749"/>
                </a:lnTo>
                <a:lnTo>
                  <a:pt x="312227" y="144115"/>
                </a:lnTo>
                <a:lnTo>
                  <a:pt x="304587" y="147191"/>
                </a:lnTo>
                <a:lnTo>
                  <a:pt x="298625" y="149144"/>
                </a:lnTo>
                <a:lnTo>
                  <a:pt x="292197" y="150539"/>
                </a:lnTo>
                <a:lnTo>
                  <a:pt x="285304" y="151376"/>
                </a:lnTo>
                <a:lnTo>
                  <a:pt x="277947" y="151655"/>
                </a:lnTo>
                <a:close/>
              </a:path>
              <a:path w="429259" h="151764">
                <a:moveTo>
                  <a:pt x="329470" y="126801"/>
                </a:moveTo>
                <a:lnTo>
                  <a:pt x="283751" y="126801"/>
                </a:lnTo>
                <a:lnTo>
                  <a:pt x="287869" y="125958"/>
                </a:lnTo>
                <a:lnTo>
                  <a:pt x="294813" y="122584"/>
                </a:lnTo>
                <a:lnTo>
                  <a:pt x="306522" y="95299"/>
                </a:lnTo>
                <a:lnTo>
                  <a:pt x="306446" y="83145"/>
                </a:lnTo>
                <a:lnTo>
                  <a:pt x="306075" y="78978"/>
                </a:lnTo>
                <a:lnTo>
                  <a:pt x="304289" y="69850"/>
                </a:lnTo>
                <a:lnTo>
                  <a:pt x="302801" y="65881"/>
                </a:lnTo>
                <a:lnTo>
                  <a:pt x="300717" y="62507"/>
                </a:lnTo>
                <a:lnTo>
                  <a:pt x="298634" y="59034"/>
                </a:lnTo>
                <a:lnTo>
                  <a:pt x="295856" y="56356"/>
                </a:lnTo>
                <a:lnTo>
                  <a:pt x="292294" y="54421"/>
                </a:lnTo>
                <a:lnTo>
                  <a:pt x="289009" y="52586"/>
                </a:lnTo>
                <a:lnTo>
                  <a:pt x="284743" y="51643"/>
                </a:lnTo>
                <a:lnTo>
                  <a:pt x="331286" y="51643"/>
                </a:lnTo>
                <a:lnTo>
                  <a:pt x="338445" y="90487"/>
                </a:lnTo>
                <a:lnTo>
                  <a:pt x="338273" y="95299"/>
                </a:lnTo>
                <a:lnTo>
                  <a:pt x="337590" y="101761"/>
                </a:lnTo>
                <a:lnTo>
                  <a:pt x="336427" y="108040"/>
                </a:lnTo>
                <a:lnTo>
                  <a:pt x="334799" y="114002"/>
                </a:lnTo>
                <a:lnTo>
                  <a:pt x="332318" y="121741"/>
                </a:lnTo>
                <a:lnTo>
                  <a:pt x="329470" y="126801"/>
                </a:lnTo>
                <a:close/>
              </a:path>
              <a:path w="429259" h="151764">
                <a:moveTo>
                  <a:pt x="399709" y="29765"/>
                </a:moveTo>
                <a:lnTo>
                  <a:pt x="368605" y="29765"/>
                </a:lnTo>
                <a:lnTo>
                  <a:pt x="368605" y="4316"/>
                </a:lnTo>
                <a:lnTo>
                  <a:pt x="368803" y="3571"/>
                </a:lnTo>
                <a:lnTo>
                  <a:pt x="369696" y="2281"/>
                </a:lnTo>
                <a:lnTo>
                  <a:pt x="370540" y="1736"/>
                </a:lnTo>
                <a:lnTo>
                  <a:pt x="371730" y="1339"/>
                </a:lnTo>
                <a:lnTo>
                  <a:pt x="372920" y="843"/>
                </a:lnTo>
                <a:lnTo>
                  <a:pt x="374508" y="495"/>
                </a:lnTo>
                <a:lnTo>
                  <a:pt x="378576" y="99"/>
                </a:lnTo>
                <a:lnTo>
                  <a:pt x="381106" y="0"/>
                </a:lnTo>
                <a:lnTo>
                  <a:pt x="387158" y="0"/>
                </a:lnTo>
                <a:lnTo>
                  <a:pt x="389689" y="99"/>
                </a:lnTo>
                <a:lnTo>
                  <a:pt x="393756" y="496"/>
                </a:lnTo>
                <a:lnTo>
                  <a:pt x="395344" y="843"/>
                </a:lnTo>
                <a:lnTo>
                  <a:pt x="396435" y="1339"/>
                </a:lnTo>
                <a:lnTo>
                  <a:pt x="397626" y="1736"/>
                </a:lnTo>
                <a:lnTo>
                  <a:pt x="398470" y="2282"/>
                </a:lnTo>
                <a:lnTo>
                  <a:pt x="398966" y="2976"/>
                </a:lnTo>
                <a:lnTo>
                  <a:pt x="399461" y="3571"/>
                </a:lnTo>
                <a:lnTo>
                  <a:pt x="399709" y="4316"/>
                </a:lnTo>
                <a:lnTo>
                  <a:pt x="399709" y="29765"/>
                </a:lnTo>
                <a:close/>
              </a:path>
              <a:path w="429259" h="151764">
                <a:moveTo>
                  <a:pt x="425407" y="55066"/>
                </a:moveTo>
                <a:lnTo>
                  <a:pt x="353771" y="55066"/>
                </a:lnTo>
                <a:lnTo>
                  <a:pt x="352531" y="54123"/>
                </a:lnTo>
                <a:lnTo>
                  <a:pt x="351638" y="52238"/>
                </a:lnTo>
                <a:lnTo>
                  <a:pt x="350844" y="50254"/>
                </a:lnTo>
                <a:lnTo>
                  <a:pt x="350448" y="46980"/>
                </a:lnTo>
                <a:lnTo>
                  <a:pt x="350547" y="38050"/>
                </a:lnTo>
                <a:lnTo>
                  <a:pt x="353275" y="30509"/>
                </a:lnTo>
                <a:lnTo>
                  <a:pt x="353870" y="30013"/>
                </a:lnTo>
                <a:lnTo>
                  <a:pt x="354565" y="29765"/>
                </a:lnTo>
                <a:lnTo>
                  <a:pt x="424564" y="29765"/>
                </a:lnTo>
                <a:lnTo>
                  <a:pt x="425308" y="30013"/>
                </a:lnTo>
                <a:lnTo>
                  <a:pt x="425903" y="30509"/>
                </a:lnTo>
                <a:lnTo>
                  <a:pt x="426499" y="30906"/>
                </a:lnTo>
                <a:lnTo>
                  <a:pt x="426995" y="31601"/>
                </a:lnTo>
                <a:lnTo>
                  <a:pt x="427392" y="32593"/>
                </a:lnTo>
                <a:lnTo>
                  <a:pt x="427887" y="33486"/>
                </a:lnTo>
                <a:lnTo>
                  <a:pt x="428235" y="34776"/>
                </a:lnTo>
                <a:lnTo>
                  <a:pt x="428632" y="38050"/>
                </a:lnTo>
                <a:lnTo>
                  <a:pt x="428731" y="46980"/>
                </a:lnTo>
                <a:lnTo>
                  <a:pt x="428284" y="50254"/>
                </a:lnTo>
                <a:lnTo>
                  <a:pt x="427392" y="52238"/>
                </a:lnTo>
                <a:lnTo>
                  <a:pt x="426598" y="54123"/>
                </a:lnTo>
                <a:lnTo>
                  <a:pt x="425407" y="55066"/>
                </a:lnTo>
                <a:close/>
              </a:path>
              <a:path w="429259" h="151764">
                <a:moveTo>
                  <a:pt x="407002" y="151358"/>
                </a:moveTo>
                <a:lnTo>
                  <a:pt x="398469" y="151358"/>
                </a:lnTo>
                <a:lnTo>
                  <a:pt x="393112" y="150564"/>
                </a:lnTo>
                <a:lnTo>
                  <a:pt x="368605" y="118516"/>
                </a:lnTo>
                <a:lnTo>
                  <a:pt x="368605" y="55066"/>
                </a:lnTo>
                <a:lnTo>
                  <a:pt x="399709" y="55066"/>
                </a:lnTo>
                <a:lnTo>
                  <a:pt x="399709" y="113059"/>
                </a:lnTo>
                <a:lnTo>
                  <a:pt x="400652" y="117623"/>
                </a:lnTo>
                <a:lnTo>
                  <a:pt x="402537" y="120699"/>
                </a:lnTo>
                <a:lnTo>
                  <a:pt x="404422" y="123676"/>
                </a:lnTo>
                <a:lnTo>
                  <a:pt x="407796" y="125164"/>
                </a:lnTo>
                <a:lnTo>
                  <a:pt x="427913" y="125164"/>
                </a:lnTo>
                <a:lnTo>
                  <a:pt x="427987" y="125363"/>
                </a:lnTo>
                <a:lnTo>
                  <a:pt x="428235" y="126504"/>
                </a:lnTo>
                <a:lnTo>
                  <a:pt x="428632" y="129480"/>
                </a:lnTo>
                <a:lnTo>
                  <a:pt x="428635" y="138410"/>
                </a:lnTo>
                <a:lnTo>
                  <a:pt x="428483" y="140146"/>
                </a:lnTo>
                <a:lnTo>
                  <a:pt x="427987" y="142130"/>
                </a:lnTo>
                <a:lnTo>
                  <a:pt x="427590" y="144016"/>
                </a:lnTo>
                <a:lnTo>
                  <a:pt x="426995" y="145355"/>
                </a:lnTo>
                <a:lnTo>
                  <a:pt x="426201" y="146149"/>
                </a:lnTo>
                <a:lnTo>
                  <a:pt x="425506" y="146943"/>
                </a:lnTo>
                <a:lnTo>
                  <a:pt x="411467" y="150911"/>
                </a:lnTo>
                <a:lnTo>
                  <a:pt x="409284" y="151209"/>
                </a:lnTo>
                <a:lnTo>
                  <a:pt x="407002" y="151358"/>
                </a:lnTo>
                <a:close/>
              </a:path>
              <a:path w="429259" h="151764">
                <a:moveTo>
                  <a:pt x="427913" y="125164"/>
                </a:moveTo>
                <a:lnTo>
                  <a:pt x="414344" y="125164"/>
                </a:lnTo>
                <a:lnTo>
                  <a:pt x="415832" y="125015"/>
                </a:lnTo>
                <a:lnTo>
                  <a:pt x="418511" y="124420"/>
                </a:lnTo>
                <a:lnTo>
                  <a:pt x="419702" y="124122"/>
                </a:lnTo>
                <a:lnTo>
                  <a:pt x="420694" y="123825"/>
                </a:lnTo>
                <a:lnTo>
                  <a:pt x="423225" y="122783"/>
                </a:lnTo>
                <a:lnTo>
                  <a:pt x="424018" y="122485"/>
                </a:lnTo>
                <a:lnTo>
                  <a:pt x="424663" y="122336"/>
                </a:lnTo>
                <a:lnTo>
                  <a:pt x="425655" y="122336"/>
                </a:lnTo>
                <a:lnTo>
                  <a:pt x="426151" y="122485"/>
                </a:lnTo>
                <a:lnTo>
                  <a:pt x="427143" y="123080"/>
                </a:lnTo>
                <a:lnTo>
                  <a:pt x="427490" y="123676"/>
                </a:lnTo>
                <a:lnTo>
                  <a:pt x="427689" y="124569"/>
                </a:lnTo>
                <a:lnTo>
                  <a:pt x="427913" y="125164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17438" y="3890974"/>
            <a:ext cx="860469" cy="175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795" y="396115"/>
            <a:ext cx="1328479" cy="2226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7724" y="1108299"/>
            <a:ext cx="4259580" cy="1059815"/>
          </a:xfrm>
          <a:custGeom>
            <a:avLst/>
            <a:gdLst/>
            <a:ahLst/>
            <a:cxnLst/>
            <a:rect l="l" t="t" r="r" b="b"/>
            <a:pathLst>
              <a:path w="4259580" h="1059814">
                <a:moveTo>
                  <a:pt x="0" y="0"/>
                </a:moveTo>
                <a:lnTo>
                  <a:pt x="4259099" y="0"/>
                </a:lnTo>
                <a:lnTo>
                  <a:pt x="4259099" y="1059299"/>
                </a:lnTo>
                <a:lnTo>
                  <a:pt x="0" y="10592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7724" y="1108299"/>
            <a:ext cx="4259580" cy="1059815"/>
          </a:xfrm>
          <a:custGeom>
            <a:avLst/>
            <a:gdLst/>
            <a:ahLst/>
            <a:cxnLst/>
            <a:rect l="l" t="t" r="r" b="b"/>
            <a:pathLst>
              <a:path w="4259580" h="1059814">
                <a:moveTo>
                  <a:pt x="0" y="0"/>
                </a:moveTo>
                <a:lnTo>
                  <a:pt x="4259099" y="0"/>
                </a:lnTo>
                <a:lnTo>
                  <a:pt x="4259099" y="1059299"/>
                </a:lnTo>
                <a:lnTo>
                  <a:pt x="0" y="1059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43449" y="1125063"/>
            <a:ext cx="3213735" cy="5416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R="5080">
              <a:lnSpc>
                <a:spcPts val="2030"/>
              </a:lnSpc>
              <a:spcBef>
                <a:spcPts val="175"/>
              </a:spcBef>
              <a:tabLst>
                <a:tab pos="592455" algn="l"/>
              </a:tabLst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h1	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font-size</a:t>
            </a:r>
            <a:r>
              <a:rPr sz="1700" b="1" spc="-5" dirty="0">
                <a:latin typeface="Consolas"/>
                <a:cs typeface="Consolas"/>
              </a:rPr>
              <a:t>: 16px; </a:t>
            </a:r>
            <a:r>
              <a:rPr sz="1700" b="1" dirty="0">
                <a:latin typeface="Consolas"/>
                <a:cs typeface="Consolas"/>
              </a:rPr>
              <a:t>} </a:t>
            </a: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 p	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font-size</a:t>
            </a:r>
            <a:r>
              <a:rPr sz="1700" b="1" spc="-5" dirty="0">
                <a:latin typeface="Consolas"/>
                <a:cs typeface="Consolas"/>
              </a:rPr>
              <a:t>: 1.33em;</a:t>
            </a:r>
            <a:r>
              <a:rPr sz="1700" b="1" spc="-85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343449" y="1639413"/>
            <a:ext cx="333247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span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font-size</a:t>
            </a:r>
            <a:r>
              <a:rPr sz="1700" b="1" spc="-5" dirty="0">
                <a:latin typeface="Consolas"/>
                <a:cs typeface="Consolas"/>
              </a:rPr>
              <a:t>: 0.83rem;</a:t>
            </a:r>
            <a:r>
              <a:rPr sz="1700" b="1" spc="-75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1354" y="3403245"/>
            <a:ext cx="5684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B050"/>
                </a:solidFill>
              </a:rPr>
              <a:t>- recommended</a:t>
            </a:r>
            <a:endParaRPr lang="ro-RO" sz="2000" b="1" u="sng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030" y="73786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96" y="843087"/>
            <a:ext cx="1156288" cy="251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0071" y="871364"/>
            <a:ext cx="1043267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914" y="1225486"/>
            <a:ext cx="3140137" cy="158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024" y="1140455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4953" y="1502604"/>
            <a:ext cx="679859" cy="15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4287" y="1502604"/>
            <a:ext cx="714821" cy="187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4453" y="1502604"/>
            <a:ext cx="491467" cy="187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57395" y="1502604"/>
            <a:ext cx="701278" cy="1958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9030" y="169036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8196" y="1795587"/>
            <a:ext cx="1417862" cy="251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7996" y="1823864"/>
            <a:ext cx="1043268" cy="2230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9282" y="2178879"/>
            <a:ext cx="2321167" cy="157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1024" y="2092955"/>
            <a:ext cx="1638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4953" y="2455104"/>
            <a:ext cx="679859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4287" y="2455104"/>
            <a:ext cx="714821" cy="187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96685" y="2455104"/>
            <a:ext cx="396240" cy="158115"/>
          </a:xfrm>
          <a:custGeom>
            <a:avLst/>
            <a:gdLst/>
            <a:ahLst/>
            <a:cxnLst/>
            <a:rect l="l" t="t" r="r" b="b"/>
            <a:pathLst>
              <a:path w="396239" h="158114">
                <a:moveTo>
                  <a:pt x="14088" y="156120"/>
                </a:moveTo>
                <a:lnTo>
                  <a:pt x="9624" y="156120"/>
                </a:lnTo>
                <a:lnTo>
                  <a:pt x="7689" y="156021"/>
                </a:lnTo>
                <a:lnTo>
                  <a:pt x="6102" y="155823"/>
                </a:lnTo>
                <a:lnTo>
                  <a:pt x="4613" y="155723"/>
                </a:lnTo>
                <a:lnTo>
                  <a:pt x="0" y="4067"/>
                </a:lnTo>
                <a:lnTo>
                  <a:pt x="198" y="3422"/>
                </a:lnTo>
                <a:lnTo>
                  <a:pt x="595" y="2827"/>
                </a:lnTo>
                <a:lnTo>
                  <a:pt x="1091" y="2232"/>
                </a:lnTo>
                <a:lnTo>
                  <a:pt x="1835" y="1736"/>
                </a:lnTo>
                <a:lnTo>
                  <a:pt x="2827" y="1339"/>
                </a:lnTo>
                <a:lnTo>
                  <a:pt x="3919" y="843"/>
                </a:lnTo>
                <a:lnTo>
                  <a:pt x="5359" y="495"/>
                </a:lnTo>
                <a:lnTo>
                  <a:pt x="8929" y="99"/>
                </a:lnTo>
                <a:lnTo>
                  <a:pt x="11211" y="0"/>
                </a:lnTo>
                <a:lnTo>
                  <a:pt x="16768" y="0"/>
                </a:lnTo>
                <a:lnTo>
                  <a:pt x="19050" y="99"/>
                </a:lnTo>
                <a:lnTo>
                  <a:pt x="22622" y="496"/>
                </a:lnTo>
                <a:lnTo>
                  <a:pt x="24061" y="843"/>
                </a:lnTo>
                <a:lnTo>
                  <a:pt x="25152" y="1339"/>
                </a:lnTo>
                <a:lnTo>
                  <a:pt x="26243" y="1736"/>
                </a:lnTo>
                <a:lnTo>
                  <a:pt x="26987" y="2232"/>
                </a:lnTo>
                <a:lnTo>
                  <a:pt x="27384" y="2827"/>
                </a:lnTo>
                <a:lnTo>
                  <a:pt x="27880" y="3422"/>
                </a:lnTo>
                <a:lnTo>
                  <a:pt x="28128" y="4067"/>
                </a:lnTo>
                <a:lnTo>
                  <a:pt x="28128" y="59828"/>
                </a:lnTo>
                <a:lnTo>
                  <a:pt x="89451" y="59828"/>
                </a:lnTo>
                <a:lnTo>
                  <a:pt x="90785" y="61912"/>
                </a:lnTo>
                <a:lnTo>
                  <a:pt x="94059" y="66873"/>
                </a:lnTo>
                <a:lnTo>
                  <a:pt x="95189" y="69651"/>
                </a:lnTo>
                <a:lnTo>
                  <a:pt x="49460" y="69651"/>
                </a:lnTo>
                <a:lnTo>
                  <a:pt x="47625" y="69899"/>
                </a:lnTo>
                <a:lnTo>
                  <a:pt x="28128" y="85427"/>
                </a:lnTo>
                <a:lnTo>
                  <a:pt x="28128" y="118467"/>
                </a:lnTo>
                <a:lnTo>
                  <a:pt x="46781" y="134094"/>
                </a:lnTo>
                <a:lnTo>
                  <a:pt x="94082" y="134094"/>
                </a:lnTo>
                <a:lnTo>
                  <a:pt x="92521" y="137467"/>
                </a:lnTo>
                <a:lnTo>
                  <a:pt x="90061" y="140791"/>
                </a:lnTo>
                <a:lnTo>
                  <a:pt x="23961" y="140791"/>
                </a:lnTo>
                <a:lnTo>
                  <a:pt x="23921" y="152548"/>
                </a:lnTo>
                <a:lnTo>
                  <a:pt x="21282" y="155078"/>
                </a:lnTo>
                <a:lnTo>
                  <a:pt x="20389" y="155475"/>
                </a:lnTo>
                <a:lnTo>
                  <a:pt x="19149" y="155723"/>
                </a:lnTo>
                <a:lnTo>
                  <a:pt x="17561" y="155823"/>
                </a:lnTo>
                <a:lnTo>
                  <a:pt x="15974" y="156021"/>
                </a:lnTo>
                <a:lnTo>
                  <a:pt x="14088" y="156120"/>
                </a:lnTo>
                <a:close/>
              </a:path>
              <a:path w="396239" h="158114">
                <a:moveTo>
                  <a:pt x="89451" y="59828"/>
                </a:moveTo>
                <a:lnTo>
                  <a:pt x="28128" y="59828"/>
                </a:lnTo>
                <a:lnTo>
                  <a:pt x="30609" y="57249"/>
                </a:lnTo>
                <a:lnTo>
                  <a:pt x="43160" y="48964"/>
                </a:lnTo>
                <a:lnTo>
                  <a:pt x="45739" y="47773"/>
                </a:lnTo>
                <a:lnTo>
                  <a:pt x="48369" y="46930"/>
                </a:lnTo>
                <a:lnTo>
                  <a:pt x="53727" y="45938"/>
                </a:lnTo>
                <a:lnTo>
                  <a:pt x="56554" y="45690"/>
                </a:lnTo>
                <a:lnTo>
                  <a:pt x="66873" y="45690"/>
                </a:lnTo>
                <a:lnTo>
                  <a:pt x="73124" y="47178"/>
                </a:lnTo>
                <a:lnTo>
                  <a:pt x="78283" y="50155"/>
                </a:lnTo>
                <a:lnTo>
                  <a:pt x="83443" y="53032"/>
                </a:lnTo>
                <a:lnTo>
                  <a:pt x="87610" y="56951"/>
                </a:lnTo>
                <a:lnTo>
                  <a:pt x="89451" y="59828"/>
                </a:lnTo>
                <a:close/>
              </a:path>
              <a:path w="396239" h="158114">
                <a:moveTo>
                  <a:pt x="94082" y="134094"/>
                </a:moveTo>
                <a:lnTo>
                  <a:pt x="54421" y="134094"/>
                </a:lnTo>
                <a:lnTo>
                  <a:pt x="57497" y="133151"/>
                </a:lnTo>
                <a:lnTo>
                  <a:pt x="59977" y="131266"/>
                </a:lnTo>
                <a:lnTo>
                  <a:pt x="62557" y="129381"/>
                </a:lnTo>
                <a:lnTo>
                  <a:pt x="64641" y="126950"/>
                </a:lnTo>
                <a:lnTo>
                  <a:pt x="66228" y="123973"/>
                </a:lnTo>
                <a:lnTo>
                  <a:pt x="67915" y="120997"/>
                </a:lnTo>
                <a:lnTo>
                  <a:pt x="69105" y="117623"/>
                </a:lnTo>
                <a:lnTo>
                  <a:pt x="69800" y="113853"/>
                </a:lnTo>
                <a:lnTo>
                  <a:pt x="70594" y="110083"/>
                </a:lnTo>
                <a:lnTo>
                  <a:pt x="70991" y="106263"/>
                </a:lnTo>
                <a:lnTo>
                  <a:pt x="70991" y="98226"/>
                </a:lnTo>
                <a:lnTo>
                  <a:pt x="70693" y="94158"/>
                </a:lnTo>
                <a:lnTo>
                  <a:pt x="69502" y="86220"/>
                </a:lnTo>
                <a:lnTo>
                  <a:pt x="68411" y="82748"/>
                </a:lnTo>
                <a:lnTo>
                  <a:pt x="66823" y="79771"/>
                </a:lnTo>
                <a:lnTo>
                  <a:pt x="65236" y="76695"/>
                </a:lnTo>
                <a:lnTo>
                  <a:pt x="63202" y="74265"/>
                </a:lnTo>
                <a:lnTo>
                  <a:pt x="60721" y="72479"/>
                </a:lnTo>
                <a:lnTo>
                  <a:pt x="58241" y="70594"/>
                </a:lnTo>
                <a:lnTo>
                  <a:pt x="55116" y="69651"/>
                </a:lnTo>
                <a:lnTo>
                  <a:pt x="95189" y="69651"/>
                </a:lnTo>
                <a:lnTo>
                  <a:pt x="96440" y="72727"/>
                </a:lnTo>
                <a:lnTo>
                  <a:pt x="99427" y="86220"/>
                </a:lnTo>
                <a:lnTo>
                  <a:pt x="100161" y="93116"/>
                </a:lnTo>
                <a:lnTo>
                  <a:pt x="100062" y="110083"/>
                </a:lnTo>
                <a:lnTo>
                  <a:pt x="99169" y="117276"/>
                </a:lnTo>
                <a:lnTo>
                  <a:pt x="97184" y="124420"/>
                </a:lnTo>
                <a:lnTo>
                  <a:pt x="95299" y="131464"/>
                </a:lnTo>
                <a:lnTo>
                  <a:pt x="94082" y="134094"/>
                </a:lnTo>
                <a:close/>
              </a:path>
              <a:path w="396239" h="158114">
                <a:moveTo>
                  <a:pt x="64045" y="157906"/>
                </a:moveTo>
                <a:lnTo>
                  <a:pt x="53925" y="157906"/>
                </a:lnTo>
                <a:lnTo>
                  <a:pt x="50799" y="157608"/>
                </a:lnTo>
                <a:lnTo>
                  <a:pt x="23961" y="140791"/>
                </a:lnTo>
                <a:lnTo>
                  <a:pt x="90061" y="140791"/>
                </a:lnTo>
                <a:lnTo>
                  <a:pt x="88850" y="142428"/>
                </a:lnTo>
                <a:lnTo>
                  <a:pt x="85278" y="147389"/>
                </a:lnTo>
                <a:lnTo>
                  <a:pt x="80813" y="151209"/>
                </a:lnTo>
                <a:lnTo>
                  <a:pt x="70098" y="156567"/>
                </a:lnTo>
                <a:lnTo>
                  <a:pt x="64045" y="157906"/>
                </a:lnTo>
                <a:close/>
              </a:path>
              <a:path w="396239" h="158114">
                <a:moveTo>
                  <a:pt x="177886" y="157906"/>
                </a:moveTo>
                <a:lnTo>
                  <a:pt x="159829" y="157906"/>
                </a:lnTo>
                <a:lnTo>
                  <a:pt x="152139" y="156715"/>
                </a:lnTo>
                <a:lnTo>
                  <a:pt x="121778" y="133052"/>
                </a:lnTo>
                <a:lnTo>
                  <a:pt x="116569" y="94307"/>
                </a:lnTo>
                <a:lnTo>
                  <a:pt x="117710" y="86518"/>
                </a:lnTo>
                <a:lnTo>
                  <a:pt x="140382" y="52536"/>
                </a:lnTo>
                <a:lnTo>
                  <a:pt x="147228" y="49857"/>
                </a:lnTo>
                <a:lnTo>
                  <a:pt x="154074" y="47079"/>
                </a:lnTo>
                <a:lnTo>
                  <a:pt x="162061" y="45690"/>
                </a:lnTo>
                <a:lnTo>
                  <a:pt x="180119" y="45690"/>
                </a:lnTo>
                <a:lnTo>
                  <a:pt x="187858" y="46880"/>
                </a:lnTo>
                <a:lnTo>
                  <a:pt x="200955" y="51643"/>
                </a:lnTo>
                <a:lnTo>
                  <a:pt x="206362" y="55215"/>
                </a:lnTo>
                <a:lnTo>
                  <a:pt x="210628" y="59977"/>
                </a:lnTo>
                <a:lnTo>
                  <a:pt x="214895" y="64640"/>
                </a:lnTo>
                <a:lnTo>
                  <a:pt x="216674" y="67865"/>
                </a:lnTo>
                <a:lnTo>
                  <a:pt x="165980" y="67865"/>
                </a:lnTo>
                <a:lnTo>
                  <a:pt x="162309" y="68659"/>
                </a:lnTo>
                <a:lnTo>
                  <a:pt x="159134" y="70246"/>
                </a:lnTo>
                <a:lnTo>
                  <a:pt x="156058" y="71735"/>
                </a:lnTo>
                <a:lnTo>
                  <a:pt x="153528" y="73967"/>
                </a:lnTo>
                <a:lnTo>
                  <a:pt x="151544" y="76944"/>
                </a:lnTo>
                <a:lnTo>
                  <a:pt x="149559" y="79821"/>
                </a:lnTo>
                <a:lnTo>
                  <a:pt x="148022" y="83343"/>
                </a:lnTo>
                <a:lnTo>
                  <a:pt x="146930" y="87510"/>
                </a:lnTo>
                <a:lnTo>
                  <a:pt x="145938" y="91578"/>
                </a:lnTo>
                <a:lnTo>
                  <a:pt x="145442" y="96242"/>
                </a:lnTo>
                <a:lnTo>
                  <a:pt x="145507" y="107205"/>
                </a:lnTo>
                <a:lnTo>
                  <a:pt x="165137" y="135433"/>
                </a:lnTo>
                <a:lnTo>
                  <a:pt x="215220" y="135433"/>
                </a:lnTo>
                <a:lnTo>
                  <a:pt x="214300" y="137070"/>
                </a:lnTo>
                <a:lnTo>
                  <a:pt x="209736" y="142130"/>
                </a:lnTo>
                <a:lnTo>
                  <a:pt x="205271" y="147190"/>
                </a:lnTo>
                <a:lnTo>
                  <a:pt x="199615" y="151110"/>
                </a:lnTo>
                <a:lnTo>
                  <a:pt x="192769" y="153888"/>
                </a:lnTo>
                <a:lnTo>
                  <a:pt x="185923" y="156567"/>
                </a:lnTo>
                <a:lnTo>
                  <a:pt x="177886" y="157906"/>
                </a:lnTo>
                <a:close/>
              </a:path>
              <a:path w="396239" h="158114">
                <a:moveTo>
                  <a:pt x="215220" y="135433"/>
                </a:moveTo>
                <a:lnTo>
                  <a:pt x="173967" y="135433"/>
                </a:lnTo>
                <a:lnTo>
                  <a:pt x="177638" y="134689"/>
                </a:lnTo>
                <a:lnTo>
                  <a:pt x="180714" y="133201"/>
                </a:lnTo>
                <a:lnTo>
                  <a:pt x="194406" y="107205"/>
                </a:lnTo>
                <a:lnTo>
                  <a:pt x="194341" y="96242"/>
                </a:lnTo>
                <a:lnTo>
                  <a:pt x="194009" y="92471"/>
                </a:lnTo>
                <a:lnTo>
                  <a:pt x="192422" y="84236"/>
                </a:lnTo>
                <a:lnTo>
                  <a:pt x="191082" y="80615"/>
                </a:lnTo>
                <a:lnTo>
                  <a:pt x="189197" y="77539"/>
                </a:lnTo>
                <a:lnTo>
                  <a:pt x="187411" y="74463"/>
                </a:lnTo>
                <a:lnTo>
                  <a:pt x="184931" y="72082"/>
                </a:lnTo>
                <a:lnTo>
                  <a:pt x="181756" y="70395"/>
                </a:lnTo>
                <a:lnTo>
                  <a:pt x="178680" y="68708"/>
                </a:lnTo>
                <a:lnTo>
                  <a:pt x="174811" y="67865"/>
                </a:lnTo>
                <a:lnTo>
                  <a:pt x="216674" y="67865"/>
                </a:lnTo>
                <a:lnTo>
                  <a:pt x="218070" y="70395"/>
                </a:lnTo>
                <a:lnTo>
                  <a:pt x="222237" y="84087"/>
                </a:lnTo>
                <a:lnTo>
                  <a:pt x="223233" y="91578"/>
                </a:lnTo>
                <a:lnTo>
                  <a:pt x="223279" y="109289"/>
                </a:lnTo>
                <a:lnTo>
                  <a:pt x="222138" y="117077"/>
                </a:lnTo>
                <a:lnTo>
                  <a:pt x="219856" y="124122"/>
                </a:lnTo>
                <a:lnTo>
                  <a:pt x="217673" y="131068"/>
                </a:lnTo>
                <a:lnTo>
                  <a:pt x="215220" y="135433"/>
                </a:lnTo>
                <a:close/>
              </a:path>
              <a:path w="396239" h="158114">
                <a:moveTo>
                  <a:pt x="262334" y="156120"/>
                </a:moveTo>
                <a:lnTo>
                  <a:pt x="256778" y="156120"/>
                </a:lnTo>
                <a:lnTo>
                  <a:pt x="254496" y="156021"/>
                </a:lnTo>
                <a:lnTo>
                  <a:pt x="245566" y="152300"/>
                </a:lnTo>
                <a:lnTo>
                  <a:pt x="245566" y="4067"/>
                </a:lnTo>
                <a:lnTo>
                  <a:pt x="248394" y="1339"/>
                </a:lnTo>
                <a:lnTo>
                  <a:pt x="249486" y="843"/>
                </a:lnTo>
                <a:lnTo>
                  <a:pt x="250925" y="495"/>
                </a:lnTo>
                <a:lnTo>
                  <a:pt x="254496" y="99"/>
                </a:lnTo>
                <a:lnTo>
                  <a:pt x="256778" y="0"/>
                </a:lnTo>
                <a:lnTo>
                  <a:pt x="262334" y="0"/>
                </a:lnTo>
                <a:lnTo>
                  <a:pt x="264616" y="99"/>
                </a:lnTo>
                <a:lnTo>
                  <a:pt x="268188" y="496"/>
                </a:lnTo>
                <a:lnTo>
                  <a:pt x="269627" y="843"/>
                </a:lnTo>
                <a:lnTo>
                  <a:pt x="270718" y="1339"/>
                </a:lnTo>
                <a:lnTo>
                  <a:pt x="271809" y="1736"/>
                </a:lnTo>
                <a:lnTo>
                  <a:pt x="272554" y="2232"/>
                </a:lnTo>
                <a:lnTo>
                  <a:pt x="272950" y="2827"/>
                </a:lnTo>
                <a:lnTo>
                  <a:pt x="273446" y="3422"/>
                </a:lnTo>
                <a:lnTo>
                  <a:pt x="273694" y="4067"/>
                </a:lnTo>
                <a:lnTo>
                  <a:pt x="273694" y="152300"/>
                </a:lnTo>
                <a:lnTo>
                  <a:pt x="264616" y="156021"/>
                </a:lnTo>
                <a:lnTo>
                  <a:pt x="262334" y="156120"/>
                </a:lnTo>
                <a:close/>
              </a:path>
              <a:path w="396239" h="158114">
                <a:moveTo>
                  <a:pt x="396068" y="59084"/>
                </a:moveTo>
                <a:lnTo>
                  <a:pt x="368238" y="59084"/>
                </a:lnTo>
                <a:lnTo>
                  <a:pt x="368238" y="4365"/>
                </a:lnTo>
                <a:lnTo>
                  <a:pt x="375381" y="744"/>
                </a:lnTo>
                <a:lnTo>
                  <a:pt x="377167" y="446"/>
                </a:lnTo>
                <a:lnTo>
                  <a:pt x="379400" y="297"/>
                </a:lnTo>
                <a:lnTo>
                  <a:pt x="384857" y="297"/>
                </a:lnTo>
                <a:lnTo>
                  <a:pt x="387139" y="446"/>
                </a:lnTo>
                <a:lnTo>
                  <a:pt x="388925" y="744"/>
                </a:lnTo>
                <a:lnTo>
                  <a:pt x="390711" y="942"/>
                </a:lnTo>
                <a:lnTo>
                  <a:pt x="392100" y="1240"/>
                </a:lnTo>
                <a:lnTo>
                  <a:pt x="393092" y="1637"/>
                </a:lnTo>
                <a:lnTo>
                  <a:pt x="394183" y="2033"/>
                </a:lnTo>
                <a:lnTo>
                  <a:pt x="394927" y="2530"/>
                </a:lnTo>
                <a:lnTo>
                  <a:pt x="395324" y="3125"/>
                </a:lnTo>
                <a:lnTo>
                  <a:pt x="395820" y="3720"/>
                </a:lnTo>
                <a:lnTo>
                  <a:pt x="396068" y="4365"/>
                </a:lnTo>
                <a:lnTo>
                  <a:pt x="396068" y="59084"/>
                </a:lnTo>
                <a:close/>
              </a:path>
              <a:path w="396239" h="158114">
                <a:moveTo>
                  <a:pt x="344276" y="157906"/>
                </a:moveTo>
                <a:lnTo>
                  <a:pt x="329890" y="157906"/>
                </a:lnTo>
                <a:lnTo>
                  <a:pt x="323490" y="156467"/>
                </a:lnTo>
                <a:lnTo>
                  <a:pt x="296641" y="117375"/>
                </a:lnTo>
                <a:lnTo>
                  <a:pt x="295907" y="110480"/>
                </a:lnTo>
                <a:lnTo>
                  <a:pt x="296013" y="93414"/>
                </a:lnTo>
                <a:lnTo>
                  <a:pt x="310740" y="56207"/>
                </a:lnTo>
                <a:lnTo>
                  <a:pt x="332469" y="45690"/>
                </a:lnTo>
                <a:lnTo>
                  <a:pt x="345070" y="45690"/>
                </a:lnTo>
                <a:lnTo>
                  <a:pt x="350130" y="46831"/>
                </a:lnTo>
                <a:lnTo>
                  <a:pt x="354694" y="49113"/>
                </a:lnTo>
                <a:lnTo>
                  <a:pt x="359258" y="51296"/>
                </a:lnTo>
                <a:lnTo>
                  <a:pt x="363773" y="54619"/>
                </a:lnTo>
                <a:lnTo>
                  <a:pt x="368238" y="59084"/>
                </a:lnTo>
                <a:lnTo>
                  <a:pt x="396068" y="59084"/>
                </a:lnTo>
                <a:lnTo>
                  <a:pt x="396068" y="69353"/>
                </a:lnTo>
                <a:lnTo>
                  <a:pt x="341448" y="69353"/>
                </a:lnTo>
                <a:lnTo>
                  <a:pt x="338323" y="70296"/>
                </a:lnTo>
                <a:lnTo>
                  <a:pt x="335644" y="72181"/>
                </a:lnTo>
                <a:lnTo>
                  <a:pt x="332965" y="73967"/>
                </a:lnTo>
                <a:lnTo>
                  <a:pt x="330832" y="76398"/>
                </a:lnTo>
                <a:lnTo>
                  <a:pt x="327657" y="82550"/>
                </a:lnTo>
                <a:lnTo>
                  <a:pt x="326466" y="85973"/>
                </a:lnTo>
                <a:lnTo>
                  <a:pt x="324879" y="93414"/>
                </a:lnTo>
                <a:lnTo>
                  <a:pt x="324482" y="97234"/>
                </a:lnTo>
                <a:lnTo>
                  <a:pt x="324482" y="105370"/>
                </a:lnTo>
                <a:lnTo>
                  <a:pt x="340704" y="134094"/>
                </a:lnTo>
                <a:lnTo>
                  <a:pt x="396068" y="134094"/>
                </a:lnTo>
                <a:lnTo>
                  <a:pt x="396068" y="140493"/>
                </a:lnTo>
                <a:lnTo>
                  <a:pt x="372256" y="140493"/>
                </a:lnTo>
                <a:lnTo>
                  <a:pt x="367196" y="146049"/>
                </a:lnTo>
                <a:lnTo>
                  <a:pt x="361838" y="150365"/>
                </a:lnTo>
                <a:lnTo>
                  <a:pt x="356183" y="153441"/>
                </a:lnTo>
                <a:lnTo>
                  <a:pt x="350527" y="156418"/>
                </a:lnTo>
                <a:lnTo>
                  <a:pt x="344276" y="157906"/>
                </a:lnTo>
                <a:close/>
              </a:path>
              <a:path w="396239" h="158114">
                <a:moveTo>
                  <a:pt x="396068" y="134094"/>
                </a:moveTo>
                <a:lnTo>
                  <a:pt x="346459" y="134094"/>
                </a:lnTo>
                <a:lnTo>
                  <a:pt x="348295" y="133845"/>
                </a:lnTo>
                <a:lnTo>
                  <a:pt x="350081" y="133350"/>
                </a:lnTo>
                <a:lnTo>
                  <a:pt x="361540" y="125610"/>
                </a:lnTo>
                <a:lnTo>
                  <a:pt x="363624" y="123527"/>
                </a:lnTo>
                <a:lnTo>
                  <a:pt x="365936" y="120898"/>
                </a:lnTo>
                <a:lnTo>
                  <a:pt x="368238" y="118020"/>
                </a:lnTo>
                <a:lnTo>
                  <a:pt x="368238" y="84980"/>
                </a:lnTo>
                <a:lnTo>
                  <a:pt x="364170" y="79920"/>
                </a:lnTo>
                <a:lnTo>
                  <a:pt x="360300" y="76051"/>
                </a:lnTo>
                <a:lnTo>
                  <a:pt x="352958" y="70693"/>
                </a:lnTo>
                <a:lnTo>
                  <a:pt x="349088" y="69353"/>
                </a:lnTo>
                <a:lnTo>
                  <a:pt x="396068" y="69353"/>
                </a:lnTo>
                <a:lnTo>
                  <a:pt x="396068" y="134094"/>
                </a:lnTo>
                <a:close/>
              </a:path>
              <a:path w="396239" h="158114">
                <a:moveTo>
                  <a:pt x="386593" y="156120"/>
                </a:moveTo>
                <a:lnTo>
                  <a:pt x="381930" y="156120"/>
                </a:lnTo>
                <a:lnTo>
                  <a:pt x="379995" y="156021"/>
                </a:lnTo>
                <a:lnTo>
                  <a:pt x="378507" y="155823"/>
                </a:lnTo>
                <a:lnTo>
                  <a:pt x="377018" y="155723"/>
                </a:lnTo>
                <a:lnTo>
                  <a:pt x="372256" y="152400"/>
                </a:lnTo>
                <a:lnTo>
                  <a:pt x="372256" y="140493"/>
                </a:lnTo>
                <a:lnTo>
                  <a:pt x="396068" y="140493"/>
                </a:lnTo>
                <a:lnTo>
                  <a:pt x="396068" y="152400"/>
                </a:lnTo>
                <a:lnTo>
                  <a:pt x="395870" y="153144"/>
                </a:lnTo>
                <a:lnTo>
                  <a:pt x="395473" y="153739"/>
                </a:lnTo>
                <a:lnTo>
                  <a:pt x="395175" y="154235"/>
                </a:lnTo>
                <a:lnTo>
                  <a:pt x="394580" y="154681"/>
                </a:lnTo>
                <a:lnTo>
                  <a:pt x="392794" y="155475"/>
                </a:lnTo>
                <a:lnTo>
                  <a:pt x="391554" y="155723"/>
                </a:lnTo>
                <a:lnTo>
                  <a:pt x="389966" y="155823"/>
                </a:lnTo>
                <a:lnTo>
                  <a:pt x="388478" y="156021"/>
                </a:lnTo>
                <a:lnTo>
                  <a:pt x="386593" y="156120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9531" y="2578185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5" h="65405">
                <a:moveTo>
                  <a:pt x="11041" y="64889"/>
                </a:moveTo>
                <a:lnTo>
                  <a:pt x="6973" y="64889"/>
                </a:lnTo>
                <a:lnTo>
                  <a:pt x="5187" y="64789"/>
                </a:lnTo>
                <a:lnTo>
                  <a:pt x="2508" y="64393"/>
                </a:lnTo>
                <a:lnTo>
                  <a:pt x="1566" y="64095"/>
                </a:lnTo>
                <a:lnTo>
                  <a:pt x="970" y="63698"/>
                </a:lnTo>
                <a:lnTo>
                  <a:pt x="375" y="63400"/>
                </a:lnTo>
                <a:lnTo>
                  <a:pt x="28" y="62954"/>
                </a:lnTo>
                <a:lnTo>
                  <a:pt x="0" y="61515"/>
                </a:lnTo>
                <a:lnTo>
                  <a:pt x="127" y="61069"/>
                </a:lnTo>
                <a:lnTo>
                  <a:pt x="524" y="60275"/>
                </a:lnTo>
                <a:lnTo>
                  <a:pt x="14216" y="29319"/>
                </a:lnTo>
                <a:lnTo>
                  <a:pt x="14216" y="9177"/>
                </a:lnTo>
                <a:lnTo>
                  <a:pt x="14514" y="7143"/>
                </a:lnTo>
                <a:lnTo>
                  <a:pt x="15109" y="5655"/>
                </a:lnTo>
                <a:lnTo>
                  <a:pt x="15704" y="4067"/>
                </a:lnTo>
                <a:lnTo>
                  <a:pt x="16597" y="2877"/>
                </a:lnTo>
                <a:lnTo>
                  <a:pt x="17788" y="2083"/>
                </a:lnTo>
                <a:lnTo>
                  <a:pt x="19078" y="1190"/>
                </a:lnTo>
                <a:lnTo>
                  <a:pt x="20665" y="644"/>
                </a:lnTo>
                <a:lnTo>
                  <a:pt x="22550" y="446"/>
                </a:lnTo>
                <a:lnTo>
                  <a:pt x="24535" y="148"/>
                </a:lnTo>
                <a:lnTo>
                  <a:pt x="26916" y="0"/>
                </a:lnTo>
                <a:lnTo>
                  <a:pt x="32274" y="0"/>
                </a:lnTo>
                <a:lnTo>
                  <a:pt x="34506" y="148"/>
                </a:lnTo>
                <a:lnTo>
                  <a:pt x="36392" y="446"/>
                </a:lnTo>
                <a:lnTo>
                  <a:pt x="38277" y="644"/>
                </a:lnTo>
                <a:lnTo>
                  <a:pt x="39815" y="1190"/>
                </a:lnTo>
                <a:lnTo>
                  <a:pt x="41005" y="2083"/>
                </a:lnTo>
                <a:lnTo>
                  <a:pt x="42196" y="2877"/>
                </a:lnTo>
                <a:lnTo>
                  <a:pt x="43089" y="4067"/>
                </a:lnTo>
                <a:lnTo>
                  <a:pt x="43684" y="5655"/>
                </a:lnTo>
                <a:lnTo>
                  <a:pt x="44279" y="7143"/>
                </a:lnTo>
                <a:lnTo>
                  <a:pt x="44577" y="9177"/>
                </a:lnTo>
                <a:lnTo>
                  <a:pt x="44577" y="14733"/>
                </a:lnTo>
                <a:lnTo>
                  <a:pt x="39963" y="33039"/>
                </a:lnTo>
                <a:lnTo>
                  <a:pt x="38971" y="35123"/>
                </a:lnTo>
                <a:lnTo>
                  <a:pt x="37682" y="37207"/>
                </a:lnTo>
                <a:lnTo>
                  <a:pt x="36094" y="39290"/>
                </a:lnTo>
                <a:lnTo>
                  <a:pt x="21211" y="60721"/>
                </a:lnTo>
                <a:lnTo>
                  <a:pt x="20715" y="61515"/>
                </a:lnTo>
                <a:lnTo>
                  <a:pt x="20120" y="62160"/>
                </a:lnTo>
                <a:lnTo>
                  <a:pt x="19425" y="62656"/>
                </a:lnTo>
                <a:lnTo>
                  <a:pt x="18830" y="63152"/>
                </a:lnTo>
                <a:lnTo>
                  <a:pt x="18086" y="63549"/>
                </a:lnTo>
                <a:lnTo>
                  <a:pt x="16300" y="64144"/>
                </a:lnTo>
                <a:lnTo>
                  <a:pt x="15208" y="64393"/>
                </a:lnTo>
                <a:lnTo>
                  <a:pt x="12629" y="64789"/>
                </a:lnTo>
                <a:lnTo>
                  <a:pt x="11041" y="6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31685" y="2455104"/>
            <a:ext cx="651978" cy="196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1240" y="2455104"/>
            <a:ext cx="653764" cy="1879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95062" y="2463438"/>
            <a:ext cx="742278" cy="1495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899" y="2748087"/>
            <a:ext cx="1765536" cy="2028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64728" y="2776365"/>
            <a:ext cx="1043268" cy="22309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4960" y="3130486"/>
            <a:ext cx="2311865" cy="1587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4953" y="3407604"/>
            <a:ext cx="679859" cy="15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04287" y="3453294"/>
            <a:ext cx="460375" cy="112395"/>
          </a:xfrm>
          <a:custGeom>
            <a:avLst/>
            <a:gdLst/>
            <a:ahLst/>
            <a:cxnLst/>
            <a:rect l="l" t="t" r="r" b="b"/>
            <a:pathLst>
              <a:path w="460375" h="112395">
                <a:moveTo>
                  <a:pt x="90533" y="17859"/>
                </a:moveTo>
                <a:lnTo>
                  <a:pt x="23961" y="17859"/>
                </a:lnTo>
                <a:lnTo>
                  <a:pt x="29418" y="11906"/>
                </a:lnTo>
                <a:lnTo>
                  <a:pt x="34974" y="7441"/>
                </a:lnTo>
                <a:lnTo>
                  <a:pt x="42740" y="3373"/>
                </a:lnTo>
                <a:lnTo>
                  <a:pt x="46384" y="1488"/>
                </a:lnTo>
                <a:lnTo>
                  <a:pt x="52337" y="0"/>
                </a:lnTo>
                <a:lnTo>
                  <a:pt x="65335" y="0"/>
                </a:lnTo>
                <a:lnTo>
                  <a:pt x="71040" y="1140"/>
                </a:lnTo>
                <a:lnTo>
                  <a:pt x="75604" y="3423"/>
                </a:lnTo>
                <a:lnTo>
                  <a:pt x="80267" y="5605"/>
                </a:lnTo>
                <a:lnTo>
                  <a:pt x="84038" y="8632"/>
                </a:lnTo>
                <a:lnTo>
                  <a:pt x="86915" y="12501"/>
                </a:lnTo>
                <a:lnTo>
                  <a:pt x="89792" y="16272"/>
                </a:lnTo>
                <a:lnTo>
                  <a:pt x="90533" y="17859"/>
                </a:lnTo>
                <a:close/>
              </a:path>
              <a:path w="460375" h="112395">
                <a:moveTo>
                  <a:pt x="16768" y="110430"/>
                </a:moveTo>
                <a:lnTo>
                  <a:pt x="11211" y="110430"/>
                </a:lnTo>
                <a:lnTo>
                  <a:pt x="8929" y="110331"/>
                </a:lnTo>
                <a:lnTo>
                  <a:pt x="0" y="106610"/>
                </a:lnTo>
                <a:lnTo>
                  <a:pt x="0" y="5556"/>
                </a:lnTo>
                <a:lnTo>
                  <a:pt x="9673" y="1785"/>
                </a:lnTo>
                <a:lnTo>
                  <a:pt x="14436" y="1785"/>
                </a:lnTo>
                <a:lnTo>
                  <a:pt x="16370" y="1885"/>
                </a:lnTo>
                <a:lnTo>
                  <a:pt x="19446" y="2282"/>
                </a:lnTo>
                <a:lnTo>
                  <a:pt x="20637" y="2579"/>
                </a:lnTo>
                <a:lnTo>
                  <a:pt x="21431" y="2976"/>
                </a:lnTo>
                <a:lnTo>
                  <a:pt x="22324" y="3373"/>
                </a:lnTo>
                <a:lnTo>
                  <a:pt x="22969" y="3869"/>
                </a:lnTo>
                <a:lnTo>
                  <a:pt x="23365" y="4464"/>
                </a:lnTo>
                <a:lnTo>
                  <a:pt x="23762" y="4961"/>
                </a:lnTo>
                <a:lnTo>
                  <a:pt x="23961" y="5556"/>
                </a:lnTo>
                <a:lnTo>
                  <a:pt x="23961" y="17859"/>
                </a:lnTo>
                <a:lnTo>
                  <a:pt x="90533" y="17859"/>
                </a:lnTo>
                <a:lnTo>
                  <a:pt x="91876" y="20736"/>
                </a:lnTo>
                <a:lnTo>
                  <a:pt x="92803" y="24407"/>
                </a:lnTo>
                <a:lnTo>
                  <a:pt x="46731" y="24407"/>
                </a:lnTo>
                <a:lnTo>
                  <a:pt x="43110" y="25697"/>
                </a:lnTo>
                <a:lnTo>
                  <a:pt x="35768" y="30857"/>
                </a:lnTo>
                <a:lnTo>
                  <a:pt x="31998" y="34676"/>
                </a:lnTo>
                <a:lnTo>
                  <a:pt x="28128" y="39737"/>
                </a:lnTo>
                <a:lnTo>
                  <a:pt x="28128" y="106610"/>
                </a:lnTo>
                <a:lnTo>
                  <a:pt x="27880" y="107305"/>
                </a:lnTo>
                <a:lnTo>
                  <a:pt x="19050" y="110331"/>
                </a:lnTo>
                <a:lnTo>
                  <a:pt x="16768" y="110430"/>
                </a:lnTo>
                <a:close/>
              </a:path>
              <a:path w="460375" h="112395">
                <a:moveTo>
                  <a:pt x="83790" y="110430"/>
                </a:moveTo>
                <a:lnTo>
                  <a:pt x="78333" y="110430"/>
                </a:lnTo>
                <a:lnTo>
                  <a:pt x="76001" y="110331"/>
                </a:lnTo>
                <a:lnTo>
                  <a:pt x="66972" y="106610"/>
                </a:lnTo>
                <a:lnTo>
                  <a:pt x="66972" y="44251"/>
                </a:lnTo>
                <a:lnTo>
                  <a:pt x="66625" y="40431"/>
                </a:lnTo>
                <a:lnTo>
                  <a:pt x="65236" y="34875"/>
                </a:lnTo>
                <a:lnTo>
                  <a:pt x="64194" y="32543"/>
                </a:lnTo>
                <a:lnTo>
                  <a:pt x="62805" y="30658"/>
                </a:lnTo>
                <a:lnTo>
                  <a:pt x="61515" y="28674"/>
                </a:lnTo>
                <a:lnTo>
                  <a:pt x="59779" y="27136"/>
                </a:lnTo>
                <a:lnTo>
                  <a:pt x="57596" y="26044"/>
                </a:lnTo>
                <a:lnTo>
                  <a:pt x="55512" y="24953"/>
                </a:lnTo>
                <a:lnTo>
                  <a:pt x="53082" y="24407"/>
                </a:lnTo>
                <a:lnTo>
                  <a:pt x="92803" y="24407"/>
                </a:lnTo>
                <a:lnTo>
                  <a:pt x="94456" y="30956"/>
                </a:lnTo>
                <a:lnTo>
                  <a:pt x="95101" y="37107"/>
                </a:lnTo>
                <a:lnTo>
                  <a:pt x="95101" y="106610"/>
                </a:lnTo>
                <a:lnTo>
                  <a:pt x="94853" y="107305"/>
                </a:lnTo>
                <a:lnTo>
                  <a:pt x="93960" y="108396"/>
                </a:lnTo>
                <a:lnTo>
                  <a:pt x="93215" y="108843"/>
                </a:lnTo>
                <a:lnTo>
                  <a:pt x="92124" y="109239"/>
                </a:lnTo>
                <a:lnTo>
                  <a:pt x="91132" y="109636"/>
                </a:lnTo>
                <a:lnTo>
                  <a:pt x="89693" y="109934"/>
                </a:lnTo>
                <a:lnTo>
                  <a:pt x="86022" y="110331"/>
                </a:lnTo>
                <a:lnTo>
                  <a:pt x="83790" y="110430"/>
                </a:lnTo>
                <a:close/>
              </a:path>
              <a:path w="460375" h="112395">
                <a:moveTo>
                  <a:pt x="177886" y="112216"/>
                </a:moveTo>
                <a:lnTo>
                  <a:pt x="159829" y="112216"/>
                </a:lnTo>
                <a:lnTo>
                  <a:pt x="152139" y="111025"/>
                </a:lnTo>
                <a:lnTo>
                  <a:pt x="121778" y="87362"/>
                </a:lnTo>
                <a:lnTo>
                  <a:pt x="116569" y="48617"/>
                </a:lnTo>
                <a:lnTo>
                  <a:pt x="117710" y="40828"/>
                </a:lnTo>
                <a:lnTo>
                  <a:pt x="140382" y="6846"/>
                </a:lnTo>
                <a:lnTo>
                  <a:pt x="147228" y="4167"/>
                </a:lnTo>
                <a:lnTo>
                  <a:pt x="154074" y="1389"/>
                </a:lnTo>
                <a:lnTo>
                  <a:pt x="162061" y="0"/>
                </a:lnTo>
                <a:lnTo>
                  <a:pt x="180119" y="0"/>
                </a:lnTo>
                <a:lnTo>
                  <a:pt x="187858" y="1190"/>
                </a:lnTo>
                <a:lnTo>
                  <a:pt x="200955" y="5953"/>
                </a:lnTo>
                <a:lnTo>
                  <a:pt x="206362" y="9525"/>
                </a:lnTo>
                <a:lnTo>
                  <a:pt x="210628" y="14287"/>
                </a:lnTo>
                <a:lnTo>
                  <a:pt x="214895" y="18950"/>
                </a:lnTo>
                <a:lnTo>
                  <a:pt x="216674" y="22175"/>
                </a:lnTo>
                <a:lnTo>
                  <a:pt x="165980" y="22175"/>
                </a:lnTo>
                <a:lnTo>
                  <a:pt x="162309" y="22969"/>
                </a:lnTo>
                <a:lnTo>
                  <a:pt x="159134" y="24556"/>
                </a:lnTo>
                <a:lnTo>
                  <a:pt x="156058" y="26044"/>
                </a:lnTo>
                <a:lnTo>
                  <a:pt x="153528" y="28277"/>
                </a:lnTo>
                <a:lnTo>
                  <a:pt x="151544" y="31253"/>
                </a:lnTo>
                <a:lnTo>
                  <a:pt x="149559" y="34131"/>
                </a:lnTo>
                <a:lnTo>
                  <a:pt x="148022" y="37653"/>
                </a:lnTo>
                <a:lnTo>
                  <a:pt x="146930" y="41820"/>
                </a:lnTo>
                <a:lnTo>
                  <a:pt x="145938" y="45888"/>
                </a:lnTo>
                <a:lnTo>
                  <a:pt x="145442" y="50552"/>
                </a:lnTo>
                <a:lnTo>
                  <a:pt x="145506" y="61515"/>
                </a:lnTo>
                <a:lnTo>
                  <a:pt x="165137" y="89743"/>
                </a:lnTo>
                <a:lnTo>
                  <a:pt x="215219" y="89743"/>
                </a:lnTo>
                <a:lnTo>
                  <a:pt x="214299" y="91380"/>
                </a:lnTo>
                <a:lnTo>
                  <a:pt x="209736" y="96440"/>
                </a:lnTo>
                <a:lnTo>
                  <a:pt x="205271" y="101500"/>
                </a:lnTo>
                <a:lnTo>
                  <a:pt x="199615" y="105420"/>
                </a:lnTo>
                <a:lnTo>
                  <a:pt x="192769" y="108198"/>
                </a:lnTo>
                <a:lnTo>
                  <a:pt x="185923" y="110876"/>
                </a:lnTo>
                <a:lnTo>
                  <a:pt x="177886" y="112216"/>
                </a:lnTo>
                <a:close/>
              </a:path>
              <a:path w="460375" h="112395">
                <a:moveTo>
                  <a:pt x="215219" y="89743"/>
                </a:moveTo>
                <a:lnTo>
                  <a:pt x="173967" y="89743"/>
                </a:lnTo>
                <a:lnTo>
                  <a:pt x="177638" y="88999"/>
                </a:lnTo>
                <a:lnTo>
                  <a:pt x="180714" y="87510"/>
                </a:lnTo>
                <a:lnTo>
                  <a:pt x="194406" y="61515"/>
                </a:lnTo>
                <a:lnTo>
                  <a:pt x="194341" y="50552"/>
                </a:lnTo>
                <a:lnTo>
                  <a:pt x="194009" y="46781"/>
                </a:lnTo>
                <a:lnTo>
                  <a:pt x="192422" y="38546"/>
                </a:lnTo>
                <a:lnTo>
                  <a:pt x="191082" y="34924"/>
                </a:lnTo>
                <a:lnTo>
                  <a:pt x="189197" y="31849"/>
                </a:lnTo>
                <a:lnTo>
                  <a:pt x="187411" y="28773"/>
                </a:lnTo>
                <a:lnTo>
                  <a:pt x="184931" y="26392"/>
                </a:lnTo>
                <a:lnTo>
                  <a:pt x="181756" y="24705"/>
                </a:lnTo>
                <a:lnTo>
                  <a:pt x="178680" y="23018"/>
                </a:lnTo>
                <a:lnTo>
                  <a:pt x="174810" y="22175"/>
                </a:lnTo>
                <a:lnTo>
                  <a:pt x="216674" y="22175"/>
                </a:lnTo>
                <a:lnTo>
                  <a:pt x="218070" y="24705"/>
                </a:lnTo>
                <a:lnTo>
                  <a:pt x="222237" y="38397"/>
                </a:lnTo>
                <a:lnTo>
                  <a:pt x="223233" y="45888"/>
                </a:lnTo>
                <a:lnTo>
                  <a:pt x="223279" y="63599"/>
                </a:lnTo>
                <a:lnTo>
                  <a:pt x="222138" y="71388"/>
                </a:lnTo>
                <a:lnTo>
                  <a:pt x="219856" y="78432"/>
                </a:lnTo>
                <a:lnTo>
                  <a:pt x="217673" y="85377"/>
                </a:lnTo>
                <a:lnTo>
                  <a:pt x="215219" y="89743"/>
                </a:lnTo>
                <a:close/>
              </a:path>
              <a:path w="460375" h="112395">
                <a:moveTo>
                  <a:pt x="336100" y="17859"/>
                </a:moveTo>
                <a:lnTo>
                  <a:pt x="269527" y="17859"/>
                </a:lnTo>
                <a:lnTo>
                  <a:pt x="274984" y="11906"/>
                </a:lnTo>
                <a:lnTo>
                  <a:pt x="280540" y="7441"/>
                </a:lnTo>
                <a:lnTo>
                  <a:pt x="288306" y="3373"/>
                </a:lnTo>
                <a:lnTo>
                  <a:pt x="291951" y="1488"/>
                </a:lnTo>
                <a:lnTo>
                  <a:pt x="297904" y="0"/>
                </a:lnTo>
                <a:lnTo>
                  <a:pt x="310901" y="0"/>
                </a:lnTo>
                <a:lnTo>
                  <a:pt x="316606" y="1140"/>
                </a:lnTo>
                <a:lnTo>
                  <a:pt x="321171" y="3423"/>
                </a:lnTo>
                <a:lnTo>
                  <a:pt x="325834" y="5605"/>
                </a:lnTo>
                <a:lnTo>
                  <a:pt x="329604" y="8632"/>
                </a:lnTo>
                <a:lnTo>
                  <a:pt x="332481" y="12501"/>
                </a:lnTo>
                <a:lnTo>
                  <a:pt x="335359" y="16272"/>
                </a:lnTo>
                <a:lnTo>
                  <a:pt x="336100" y="17859"/>
                </a:lnTo>
                <a:close/>
              </a:path>
              <a:path w="460375" h="112395">
                <a:moveTo>
                  <a:pt x="262334" y="110430"/>
                </a:moveTo>
                <a:lnTo>
                  <a:pt x="256778" y="110430"/>
                </a:lnTo>
                <a:lnTo>
                  <a:pt x="254496" y="110331"/>
                </a:lnTo>
                <a:lnTo>
                  <a:pt x="245566" y="106610"/>
                </a:lnTo>
                <a:lnTo>
                  <a:pt x="245566" y="5556"/>
                </a:lnTo>
                <a:lnTo>
                  <a:pt x="255240" y="1785"/>
                </a:lnTo>
                <a:lnTo>
                  <a:pt x="260002" y="1785"/>
                </a:lnTo>
                <a:lnTo>
                  <a:pt x="261937" y="1885"/>
                </a:lnTo>
                <a:lnTo>
                  <a:pt x="265013" y="2282"/>
                </a:lnTo>
                <a:lnTo>
                  <a:pt x="266203" y="2579"/>
                </a:lnTo>
                <a:lnTo>
                  <a:pt x="266997" y="2976"/>
                </a:lnTo>
                <a:lnTo>
                  <a:pt x="267890" y="3373"/>
                </a:lnTo>
                <a:lnTo>
                  <a:pt x="268535" y="3869"/>
                </a:lnTo>
                <a:lnTo>
                  <a:pt x="268932" y="4464"/>
                </a:lnTo>
                <a:lnTo>
                  <a:pt x="269329" y="4961"/>
                </a:lnTo>
                <a:lnTo>
                  <a:pt x="269527" y="5556"/>
                </a:lnTo>
                <a:lnTo>
                  <a:pt x="269527" y="17859"/>
                </a:lnTo>
                <a:lnTo>
                  <a:pt x="336100" y="17859"/>
                </a:lnTo>
                <a:lnTo>
                  <a:pt x="337442" y="20736"/>
                </a:lnTo>
                <a:lnTo>
                  <a:pt x="338369" y="24407"/>
                </a:lnTo>
                <a:lnTo>
                  <a:pt x="292298" y="24407"/>
                </a:lnTo>
                <a:lnTo>
                  <a:pt x="288676" y="25697"/>
                </a:lnTo>
                <a:lnTo>
                  <a:pt x="281334" y="30857"/>
                </a:lnTo>
                <a:lnTo>
                  <a:pt x="277564" y="34676"/>
                </a:lnTo>
                <a:lnTo>
                  <a:pt x="273694" y="39737"/>
                </a:lnTo>
                <a:lnTo>
                  <a:pt x="273694" y="106610"/>
                </a:lnTo>
                <a:lnTo>
                  <a:pt x="273446" y="107305"/>
                </a:lnTo>
                <a:lnTo>
                  <a:pt x="264616" y="110331"/>
                </a:lnTo>
                <a:lnTo>
                  <a:pt x="262334" y="110430"/>
                </a:lnTo>
                <a:close/>
              </a:path>
              <a:path w="460375" h="112395">
                <a:moveTo>
                  <a:pt x="329356" y="110430"/>
                </a:moveTo>
                <a:lnTo>
                  <a:pt x="323899" y="110430"/>
                </a:lnTo>
                <a:lnTo>
                  <a:pt x="321567" y="110331"/>
                </a:lnTo>
                <a:lnTo>
                  <a:pt x="312539" y="106610"/>
                </a:lnTo>
                <a:lnTo>
                  <a:pt x="312539" y="44251"/>
                </a:lnTo>
                <a:lnTo>
                  <a:pt x="312191" y="40431"/>
                </a:lnTo>
                <a:lnTo>
                  <a:pt x="310802" y="34875"/>
                </a:lnTo>
                <a:lnTo>
                  <a:pt x="309760" y="32543"/>
                </a:lnTo>
                <a:lnTo>
                  <a:pt x="308371" y="30658"/>
                </a:lnTo>
                <a:lnTo>
                  <a:pt x="307081" y="28674"/>
                </a:lnTo>
                <a:lnTo>
                  <a:pt x="305345" y="27136"/>
                </a:lnTo>
                <a:lnTo>
                  <a:pt x="303162" y="26044"/>
                </a:lnTo>
                <a:lnTo>
                  <a:pt x="301079" y="24953"/>
                </a:lnTo>
                <a:lnTo>
                  <a:pt x="298648" y="24407"/>
                </a:lnTo>
                <a:lnTo>
                  <a:pt x="338369" y="24407"/>
                </a:lnTo>
                <a:lnTo>
                  <a:pt x="340022" y="30956"/>
                </a:lnTo>
                <a:lnTo>
                  <a:pt x="340667" y="37107"/>
                </a:lnTo>
                <a:lnTo>
                  <a:pt x="340667" y="106610"/>
                </a:lnTo>
                <a:lnTo>
                  <a:pt x="340419" y="107305"/>
                </a:lnTo>
                <a:lnTo>
                  <a:pt x="339526" y="108396"/>
                </a:lnTo>
                <a:lnTo>
                  <a:pt x="338782" y="108843"/>
                </a:lnTo>
                <a:lnTo>
                  <a:pt x="337690" y="109239"/>
                </a:lnTo>
                <a:lnTo>
                  <a:pt x="336698" y="109636"/>
                </a:lnTo>
                <a:lnTo>
                  <a:pt x="335260" y="109934"/>
                </a:lnTo>
                <a:lnTo>
                  <a:pt x="331589" y="110331"/>
                </a:lnTo>
                <a:lnTo>
                  <a:pt x="329356" y="110430"/>
                </a:lnTo>
                <a:close/>
              </a:path>
              <a:path w="460375" h="112395">
                <a:moveTo>
                  <a:pt x="420526" y="112216"/>
                </a:moveTo>
                <a:lnTo>
                  <a:pt x="406734" y="112216"/>
                </a:lnTo>
                <a:lnTo>
                  <a:pt x="398995" y="111124"/>
                </a:lnTo>
                <a:lnTo>
                  <a:pt x="367875" y="88453"/>
                </a:lnTo>
                <a:lnTo>
                  <a:pt x="362433" y="66476"/>
                </a:lnTo>
                <a:lnTo>
                  <a:pt x="362433" y="48319"/>
                </a:lnTo>
                <a:lnTo>
                  <a:pt x="363574" y="40381"/>
                </a:lnTo>
                <a:lnTo>
                  <a:pt x="365856" y="33337"/>
                </a:lnTo>
                <a:lnTo>
                  <a:pt x="368138" y="26193"/>
                </a:lnTo>
                <a:lnTo>
                  <a:pt x="398152" y="1289"/>
                </a:lnTo>
                <a:lnTo>
                  <a:pt x="405246" y="0"/>
                </a:lnTo>
                <a:lnTo>
                  <a:pt x="421518" y="0"/>
                </a:lnTo>
                <a:lnTo>
                  <a:pt x="428612" y="1240"/>
                </a:lnTo>
                <a:lnTo>
                  <a:pt x="434466" y="3720"/>
                </a:lnTo>
                <a:lnTo>
                  <a:pt x="440419" y="6101"/>
                </a:lnTo>
                <a:lnTo>
                  <a:pt x="445281" y="9475"/>
                </a:lnTo>
                <a:lnTo>
                  <a:pt x="449051" y="13840"/>
                </a:lnTo>
                <a:lnTo>
                  <a:pt x="452921" y="18206"/>
                </a:lnTo>
                <a:lnTo>
                  <a:pt x="453791" y="19794"/>
                </a:lnTo>
                <a:lnTo>
                  <a:pt x="408868" y="19794"/>
                </a:lnTo>
                <a:lnTo>
                  <a:pt x="405742" y="20488"/>
                </a:lnTo>
                <a:lnTo>
                  <a:pt x="403063" y="21877"/>
                </a:lnTo>
                <a:lnTo>
                  <a:pt x="400484" y="23167"/>
                </a:lnTo>
                <a:lnTo>
                  <a:pt x="398301" y="24953"/>
                </a:lnTo>
                <a:lnTo>
                  <a:pt x="391008" y="45094"/>
                </a:lnTo>
                <a:lnTo>
                  <a:pt x="460213" y="45094"/>
                </a:lnTo>
                <a:lnTo>
                  <a:pt x="460213" y="56604"/>
                </a:lnTo>
                <a:lnTo>
                  <a:pt x="459420" y="59184"/>
                </a:lnTo>
                <a:lnTo>
                  <a:pt x="456344" y="62458"/>
                </a:lnTo>
                <a:lnTo>
                  <a:pt x="454260" y="63251"/>
                </a:lnTo>
                <a:lnTo>
                  <a:pt x="391008" y="63251"/>
                </a:lnTo>
                <a:lnTo>
                  <a:pt x="391008" y="67518"/>
                </a:lnTo>
                <a:lnTo>
                  <a:pt x="413382" y="91082"/>
                </a:lnTo>
                <a:lnTo>
                  <a:pt x="455435" y="91082"/>
                </a:lnTo>
                <a:lnTo>
                  <a:pt x="455401" y="96589"/>
                </a:lnTo>
                <a:lnTo>
                  <a:pt x="455302" y="98871"/>
                </a:lnTo>
                <a:lnTo>
                  <a:pt x="455203" y="99814"/>
                </a:lnTo>
                <a:lnTo>
                  <a:pt x="455004" y="100607"/>
                </a:lnTo>
                <a:lnTo>
                  <a:pt x="454905" y="101401"/>
                </a:lnTo>
                <a:lnTo>
                  <a:pt x="425139" y="111918"/>
                </a:lnTo>
                <a:lnTo>
                  <a:pt x="420526" y="112216"/>
                </a:lnTo>
                <a:close/>
              </a:path>
              <a:path w="460375" h="112395">
                <a:moveTo>
                  <a:pt x="460213" y="45094"/>
                </a:moveTo>
                <a:lnTo>
                  <a:pt x="432978" y="45094"/>
                </a:lnTo>
                <a:lnTo>
                  <a:pt x="433176" y="37256"/>
                </a:lnTo>
                <a:lnTo>
                  <a:pt x="431589" y="31105"/>
                </a:lnTo>
                <a:lnTo>
                  <a:pt x="428215" y="26640"/>
                </a:lnTo>
                <a:lnTo>
                  <a:pt x="424842" y="22076"/>
                </a:lnTo>
                <a:lnTo>
                  <a:pt x="419583" y="19794"/>
                </a:lnTo>
                <a:lnTo>
                  <a:pt x="453791" y="19794"/>
                </a:lnTo>
                <a:lnTo>
                  <a:pt x="455748" y="23365"/>
                </a:lnTo>
                <a:lnTo>
                  <a:pt x="459320" y="35272"/>
                </a:lnTo>
                <a:lnTo>
                  <a:pt x="460199" y="41622"/>
                </a:lnTo>
                <a:lnTo>
                  <a:pt x="460213" y="45094"/>
                </a:lnTo>
                <a:close/>
              </a:path>
              <a:path w="460375" h="112395">
                <a:moveTo>
                  <a:pt x="455435" y="91082"/>
                </a:moveTo>
                <a:lnTo>
                  <a:pt x="423105" y="91082"/>
                </a:lnTo>
                <a:lnTo>
                  <a:pt x="427372" y="90735"/>
                </a:lnTo>
                <a:lnTo>
                  <a:pt x="431043" y="90040"/>
                </a:lnTo>
                <a:lnTo>
                  <a:pt x="449349" y="84584"/>
                </a:lnTo>
                <a:lnTo>
                  <a:pt x="450787" y="84236"/>
                </a:lnTo>
                <a:lnTo>
                  <a:pt x="452573" y="84236"/>
                </a:lnTo>
                <a:lnTo>
                  <a:pt x="453119" y="84385"/>
                </a:lnTo>
                <a:lnTo>
                  <a:pt x="453516" y="84683"/>
                </a:lnTo>
                <a:lnTo>
                  <a:pt x="454012" y="84881"/>
                </a:lnTo>
                <a:lnTo>
                  <a:pt x="454409" y="85328"/>
                </a:lnTo>
                <a:lnTo>
                  <a:pt x="455015" y="86766"/>
                </a:lnTo>
                <a:lnTo>
                  <a:pt x="455203" y="87659"/>
                </a:lnTo>
                <a:lnTo>
                  <a:pt x="455335" y="89247"/>
                </a:lnTo>
                <a:lnTo>
                  <a:pt x="455435" y="91082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76069" y="3530685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5" h="65404">
                <a:moveTo>
                  <a:pt x="11041" y="64889"/>
                </a:moveTo>
                <a:lnTo>
                  <a:pt x="6973" y="64889"/>
                </a:lnTo>
                <a:lnTo>
                  <a:pt x="5187" y="64790"/>
                </a:lnTo>
                <a:lnTo>
                  <a:pt x="2508" y="64393"/>
                </a:lnTo>
                <a:lnTo>
                  <a:pt x="1566" y="64095"/>
                </a:lnTo>
                <a:lnTo>
                  <a:pt x="970" y="63698"/>
                </a:lnTo>
                <a:lnTo>
                  <a:pt x="375" y="63400"/>
                </a:lnTo>
                <a:lnTo>
                  <a:pt x="28" y="62954"/>
                </a:lnTo>
                <a:lnTo>
                  <a:pt x="0" y="61515"/>
                </a:lnTo>
                <a:lnTo>
                  <a:pt x="127" y="61069"/>
                </a:lnTo>
                <a:lnTo>
                  <a:pt x="524" y="60275"/>
                </a:lnTo>
                <a:lnTo>
                  <a:pt x="14216" y="29319"/>
                </a:lnTo>
                <a:lnTo>
                  <a:pt x="14216" y="9177"/>
                </a:lnTo>
                <a:lnTo>
                  <a:pt x="14514" y="7143"/>
                </a:lnTo>
                <a:lnTo>
                  <a:pt x="15109" y="5655"/>
                </a:lnTo>
                <a:lnTo>
                  <a:pt x="15704" y="4068"/>
                </a:lnTo>
                <a:lnTo>
                  <a:pt x="16597" y="2877"/>
                </a:lnTo>
                <a:lnTo>
                  <a:pt x="17788" y="2083"/>
                </a:lnTo>
                <a:lnTo>
                  <a:pt x="19078" y="1190"/>
                </a:lnTo>
                <a:lnTo>
                  <a:pt x="20665" y="645"/>
                </a:lnTo>
                <a:lnTo>
                  <a:pt x="22551" y="446"/>
                </a:lnTo>
                <a:lnTo>
                  <a:pt x="24535" y="148"/>
                </a:lnTo>
                <a:lnTo>
                  <a:pt x="26916" y="0"/>
                </a:lnTo>
                <a:lnTo>
                  <a:pt x="32274" y="0"/>
                </a:lnTo>
                <a:lnTo>
                  <a:pt x="34506" y="148"/>
                </a:lnTo>
                <a:lnTo>
                  <a:pt x="36392" y="446"/>
                </a:lnTo>
                <a:lnTo>
                  <a:pt x="38277" y="645"/>
                </a:lnTo>
                <a:lnTo>
                  <a:pt x="39815" y="1190"/>
                </a:lnTo>
                <a:lnTo>
                  <a:pt x="41005" y="2083"/>
                </a:lnTo>
                <a:lnTo>
                  <a:pt x="42196" y="2877"/>
                </a:lnTo>
                <a:lnTo>
                  <a:pt x="43089" y="4068"/>
                </a:lnTo>
                <a:lnTo>
                  <a:pt x="43684" y="5655"/>
                </a:lnTo>
                <a:lnTo>
                  <a:pt x="44279" y="7143"/>
                </a:lnTo>
                <a:lnTo>
                  <a:pt x="44577" y="9177"/>
                </a:lnTo>
                <a:lnTo>
                  <a:pt x="44577" y="14734"/>
                </a:lnTo>
                <a:lnTo>
                  <a:pt x="39963" y="33039"/>
                </a:lnTo>
                <a:lnTo>
                  <a:pt x="38971" y="35123"/>
                </a:lnTo>
                <a:lnTo>
                  <a:pt x="37681" y="37207"/>
                </a:lnTo>
                <a:lnTo>
                  <a:pt x="36094" y="39290"/>
                </a:lnTo>
                <a:lnTo>
                  <a:pt x="21211" y="60721"/>
                </a:lnTo>
                <a:lnTo>
                  <a:pt x="20715" y="61515"/>
                </a:lnTo>
                <a:lnTo>
                  <a:pt x="20120" y="62160"/>
                </a:lnTo>
                <a:lnTo>
                  <a:pt x="19425" y="62656"/>
                </a:lnTo>
                <a:lnTo>
                  <a:pt x="18830" y="63152"/>
                </a:lnTo>
                <a:lnTo>
                  <a:pt x="18086" y="63549"/>
                </a:lnTo>
                <a:lnTo>
                  <a:pt x="16300" y="64144"/>
                </a:lnTo>
                <a:lnTo>
                  <a:pt x="15208" y="64393"/>
                </a:lnTo>
                <a:lnTo>
                  <a:pt x="12629" y="64790"/>
                </a:lnTo>
                <a:lnTo>
                  <a:pt x="11041" y="6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97627" y="3453294"/>
            <a:ext cx="1012775" cy="1501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87980" y="3407604"/>
            <a:ext cx="993539" cy="1879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52994" y="3407604"/>
            <a:ext cx="936799" cy="1958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56058" y="3406711"/>
            <a:ext cx="912093" cy="1587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7899" y="3702075"/>
            <a:ext cx="1869932" cy="2013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69095" y="3728865"/>
            <a:ext cx="1043267" cy="2230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9282" y="4073312"/>
            <a:ext cx="3541632" cy="1997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9030" y="2576331"/>
            <a:ext cx="595630" cy="19977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4953" y="4360104"/>
            <a:ext cx="679859" cy="15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04287" y="4405795"/>
            <a:ext cx="460375" cy="112395"/>
          </a:xfrm>
          <a:custGeom>
            <a:avLst/>
            <a:gdLst/>
            <a:ahLst/>
            <a:cxnLst/>
            <a:rect l="l" t="t" r="r" b="b"/>
            <a:pathLst>
              <a:path w="460375" h="112395">
                <a:moveTo>
                  <a:pt x="90533" y="17859"/>
                </a:moveTo>
                <a:lnTo>
                  <a:pt x="23961" y="17859"/>
                </a:lnTo>
                <a:lnTo>
                  <a:pt x="29418" y="11906"/>
                </a:lnTo>
                <a:lnTo>
                  <a:pt x="34974" y="7441"/>
                </a:lnTo>
                <a:lnTo>
                  <a:pt x="42740" y="3373"/>
                </a:lnTo>
                <a:lnTo>
                  <a:pt x="46384" y="1488"/>
                </a:lnTo>
                <a:lnTo>
                  <a:pt x="52337" y="0"/>
                </a:lnTo>
                <a:lnTo>
                  <a:pt x="65335" y="0"/>
                </a:lnTo>
                <a:lnTo>
                  <a:pt x="71040" y="1140"/>
                </a:lnTo>
                <a:lnTo>
                  <a:pt x="75604" y="3423"/>
                </a:lnTo>
                <a:lnTo>
                  <a:pt x="80267" y="5605"/>
                </a:lnTo>
                <a:lnTo>
                  <a:pt x="84038" y="8632"/>
                </a:lnTo>
                <a:lnTo>
                  <a:pt x="86915" y="12501"/>
                </a:lnTo>
                <a:lnTo>
                  <a:pt x="89792" y="16272"/>
                </a:lnTo>
                <a:lnTo>
                  <a:pt x="90533" y="17859"/>
                </a:lnTo>
                <a:close/>
              </a:path>
              <a:path w="460375" h="112395">
                <a:moveTo>
                  <a:pt x="16768" y="110430"/>
                </a:moveTo>
                <a:lnTo>
                  <a:pt x="11211" y="110430"/>
                </a:lnTo>
                <a:lnTo>
                  <a:pt x="8929" y="110331"/>
                </a:lnTo>
                <a:lnTo>
                  <a:pt x="0" y="106610"/>
                </a:lnTo>
                <a:lnTo>
                  <a:pt x="0" y="5556"/>
                </a:lnTo>
                <a:lnTo>
                  <a:pt x="9673" y="1785"/>
                </a:lnTo>
                <a:lnTo>
                  <a:pt x="14436" y="1785"/>
                </a:lnTo>
                <a:lnTo>
                  <a:pt x="16370" y="1885"/>
                </a:lnTo>
                <a:lnTo>
                  <a:pt x="19446" y="2282"/>
                </a:lnTo>
                <a:lnTo>
                  <a:pt x="20637" y="2579"/>
                </a:lnTo>
                <a:lnTo>
                  <a:pt x="21431" y="2976"/>
                </a:lnTo>
                <a:lnTo>
                  <a:pt x="22324" y="3373"/>
                </a:lnTo>
                <a:lnTo>
                  <a:pt x="22969" y="3869"/>
                </a:lnTo>
                <a:lnTo>
                  <a:pt x="23365" y="4464"/>
                </a:lnTo>
                <a:lnTo>
                  <a:pt x="23762" y="4961"/>
                </a:lnTo>
                <a:lnTo>
                  <a:pt x="23961" y="5556"/>
                </a:lnTo>
                <a:lnTo>
                  <a:pt x="23961" y="17859"/>
                </a:lnTo>
                <a:lnTo>
                  <a:pt x="90533" y="17859"/>
                </a:lnTo>
                <a:lnTo>
                  <a:pt x="91876" y="20736"/>
                </a:lnTo>
                <a:lnTo>
                  <a:pt x="92803" y="24407"/>
                </a:lnTo>
                <a:lnTo>
                  <a:pt x="46731" y="24407"/>
                </a:lnTo>
                <a:lnTo>
                  <a:pt x="43110" y="25697"/>
                </a:lnTo>
                <a:lnTo>
                  <a:pt x="35768" y="30857"/>
                </a:lnTo>
                <a:lnTo>
                  <a:pt x="31998" y="34676"/>
                </a:lnTo>
                <a:lnTo>
                  <a:pt x="28128" y="39737"/>
                </a:lnTo>
                <a:lnTo>
                  <a:pt x="28128" y="106610"/>
                </a:lnTo>
                <a:lnTo>
                  <a:pt x="27880" y="107305"/>
                </a:lnTo>
                <a:lnTo>
                  <a:pt x="19050" y="110331"/>
                </a:lnTo>
                <a:lnTo>
                  <a:pt x="16768" y="110430"/>
                </a:lnTo>
                <a:close/>
              </a:path>
              <a:path w="460375" h="112395">
                <a:moveTo>
                  <a:pt x="83790" y="110430"/>
                </a:moveTo>
                <a:lnTo>
                  <a:pt x="78333" y="110430"/>
                </a:lnTo>
                <a:lnTo>
                  <a:pt x="76001" y="110331"/>
                </a:lnTo>
                <a:lnTo>
                  <a:pt x="66972" y="106610"/>
                </a:lnTo>
                <a:lnTo>
                  <a:pt x="66972" y="44251"/>
                </a:lnTo>
                <a:lnTo>
                  <a:pt x="66625" y="40431"/>
                </a:lnTo>
                <a:lnTo>
                  <a:pt x="65236" y="34875"/>
                </a:lnTo>
                <a:lnTo>
                  <a:pt x="64194" y="32543"/>
                </a:lnTo>
                <a:lnTo>
                  <a:pt x="62805" y="30658"/>
                </a:lnTo>
                <a:lnTo>
                  <a:pt x="61515" y="28674"/>
                </a:lnTo>
                <a:lnTo>
                  <a:pt x="59779" y="27136"/>
                </a:lnTo>
                <a:lnTo>
                  <a:pt x="57596" y="26044"/>
                </a:lnTo>
                <a:lnTo>
                  <a:pt x="55512" y="24953"/>
                </a:lnTo>
                <a:lnTo>
                  <a:pt x="53082" y="24407"/>
                </a:lnTo>
                <a:lnTo>
                  <a:pt x="92803" y="24407"/>
                </a:lnTo>
                <a:lnTo>
                  <a:pt x="94456" y="30956"/>
                </a:lnTo>
                <a:lnTo>
                  <a:pt x="95101" y="37107"/>
                </a:lnTo>
                <a:lnTo>
                  <a:pt x="95101" y="106610"/>
                </a:lnTo>
                <a:lnTo>
                  <a:pt x="94853" y="107305"/>
                </a:lnTo>
                <a:lnTo>
                  <a:pt x="93960" y="108396"/>
                </a:lnTo>
                <a:lnTo>
                  <a:pt x="93215" y="108843"/>
                </a:lnTo>
                <a:lnTo>
                  <a:pt x="92124" y="109239"/>
                </a:lnTo>
                <a:lnTo>
                  <a:pt x="91132" y="109636"/>
                </a:lnTo>
                <a:lnTo>
                  <a:pt x="89693" y="109934"/>
                </a:lnTo>
                <a:lnTo>
                  <a:pt x="86022" y="110331"/>
                </a:lnTo>
                <a:lnTo>
                  <a:pt x="83790" y="110430"/>
                </a:lnTo>
                <a:close/>
              </a:path>
              <a:path w="460375" h="112395">
                <a:moveTo>
                  <a:pt x="177886" y="112216"/>
                </a:moveTo>
                <a:lnTo>
                  <a:pt x="159829" y="112216"/>
                </a:lnTo>
                <a:lnTo>
                  <a:pt x="152139" y="111025"/>
                </a:lnTo>
                <a:lnTo>
                  <a:pt x="121778" y="87362"/>
                </a:lnTo>
                <a:lnTo>
                  <a:pt x="116569" y="48617"/>
                </a:lnTo>
                <a:lnTo>
                  <a:pt x="117710" y="40828"/>
                </a:lnTo>
                <a:lnTo>
                  <a:pt x="140382" y="6846"/>
                </a:lnTo>
                <a:lnTo>
                  <a:pt x="147228" y="4167"/>
                </a:lnTo>
                <a:lnTo>
                  <a:pt x="154074" y="1389"/>
                </a:lnTo>
                <a:lnTo>
                  <a:pt x="162061" y="0"/>
                </a:lnTo>
                <a:lnTo>
                  <a:pt x="180119" y="0"/>
                </a:lnTo>
                <a:lnTo>
                  <a:pt x="187858" y="1190"/>
                </a:lnTo>
                <a:lnTo>
                  <a:pt x="200955" y="5953"/>
                </a:lnTo>
                <a:lnTo>
                  <a:pt x="206362" y="9525"/>
                </a:lnTo>
                <a:lnTo>
                  <a:pt x="210628" y="14287"/>
                </a:lnTo>
                <a:lnTo>
                  <a:pt x="214895" y="18950"/>
                </a:lnTo>
                <a:lnTo>
                  <a:pt x="216674" y="22175"/>
                </a:lnTo>
                <a:lnTo>
                  <a:pt x="165980" y="22175"/>
                </a:lnTo>
                <a:lnTo>
                  <a:pt x="162309" y="22969"/>
                </a:lnTo>
                <a:lnTo>
                  <a:pt x="159134" y="24556"/>
                </a:lnTo>
                <a:lnTo>
                  <a:pt x="156058" y="26044"/>
                </a:lnTo>
                <a:lnTo>
                  <a:pt x="153528" y="28277"/>
                </a:lnTo>
                <a:lnTo>
                  <a:pt x="151544" y="31253"/>
                </a:lnTo>
                <a:lnTo>
                  <a:pt x="149559" y="34131"/>
                </a:lnTo>
                <a:lnTo>
                  <a:pt x="148022" y="37653"/>
                </a:lnTo>
                <a:lnTo>
                  <a:pt x="146930" y="41820"/>
                </a:lnTo>
                <a:lnTo>
                  <a:pt x="145938" y="45888"/>
                </a:lnTo>
                <a:lnTo>
                  <a:pt x="145442" y="50552"/>
                </a:lnTo>
                <a:lnTo>
                  <a:pt x="145506" y="61515"/>
                </a:lnTo>
                <a:lnTo>
                  <a:pt x="165137" y="89743"/>
                </a:lnTo>
                <a:lnTo>
                  <a:pt x="215219" y="89743"/>
                </a:lnTo>
                <a:lnTo>
                  <a:pt x="214299" y="91380"/>
                </a:lnTo>
                <a:lnTo>
                  <a:pt x="209736" y="96440"/>
                </a:lnTo>
                <a:lnTo>
                  <a:pt x="205271" y="101500"/>
                </a:lnTo>
                <a:lnTo>
                  <a:pt x="199615" y="105420"/>
                </a:lnTo>
                <a:lnTo>
                  <a:pt x="192769" y="108198"/>
                </a:lnTo>
                <a:lnTo>
                  <a:pt x="185923" y="110876"/>
                </a:lnTo>
                <a:lnTo>
                  <a:pt x="177886" y="112216"/>
                </a:lnTo>
                <a:close/>
              </a:path>
              <a:path w="460375" h="112395">
                <a:moveTo>
                  <a:pt x="215219" y="89743"/>
                </a:moveTo>
                <a:lnTo>
                  <a:pt x="173967" y="89743"/>
                </a:lnTo>
                <a:lnTo>
                  <a:pt x="177638" y="88999"/>
                </a:lnTo>
                <a:lnTo>
                  <a:pt x="180714" y="87510"/>
                </a:lnTo>
                <a:lnTo>
                  <a:pt x="194406" y="61515"/>
                </a:lnTo>
                <a:lnTo>
                  <a:pt x="194341" y="50552"/>
                </a:lnTo>
                <a:lnTo>
                  <a:pt x="194009" y="46781"/>
                </a:lnTo>
                <a:lnTo>
                  <a:pt x="192422" y="38546"/>
                </a:lnTo>
                <a:lnTo>
                  <a:pt x="191082" y="34924"/>
                </a:lnTo>
                <a:lnTo>
                  <a:pt x="189197" y="31849"/>
                </a:lnTo>
                <a:lnTo>
                  <a:pt x="187411" y="28773"/>
                </a:lnTo>
                <a:lnTo>
                  <a:pt x="184931" y="26392"/>
                </a:lnTo>
                <a:lnTo>
                  <a:pt x="181756" y="24705"/>
                </a:lnTo>
                <a:lnTo>
                  <a:pt x="178680" y="23018"/>
                </a:lnTo>
                <a:lnTo>
                  <a:pt x="174810" y="22175"/>
                </a:lnTo>
                <a:lnTo>
                  <a:pt x="216674" y="22175"/>
                </a:lnTo>
                <a:lnTo>
                  <a:pt x="218070" y="24705"/>
                </a:lnTo>
                <a:lnTo>
                  <a:pt x="222237" y="38397"/>
                </a:lnTo>
                <a:lnTo>
                  <a:pt x="223233" y="45888"/>
                </a:lnTo>
                <a:lnTo>
                  <a:pt x="223279" y="63599"/>
                </a:lnTo>
                <a:lnTo>
                  <a:pt x="222138" y="71388"/>
                </a:lnTo>
                <a:lnTo>
                  <a:pt x="219856" y="78432"/>
                </a:lnTo>
                <a:lnTo>
                  <a:pt x="217673" y="85377"/>
                </a:lnTo>
                <a:lnTo>
                  <a:pt x="215219" y="89743"/>
                </a:lnTo>
                <a:close/>
              </a:path>
              <a:path w="460375" h="112395">
                <a:moveTo>
                  <a:pt x="336100" y="17859"/>
                </a:moveTo>
                <a:lnTo>
                  <a:pt x="269527" y="17859"/>
                </a:lnTo>
                <a:lnTo>
                  <a:pt x="274984" y="11906"/>
                </a:lnTo>
                <a:lnTo>
                  <a:pt x="280540" y="7441"/>
                </a:lnTo>
                <a:lnTo>
                  <a:pt x="288306" y="3373"/>
                </a:lnTo>
                <a:lnTo>
                  <a:pt x="291951" y="1488"/>
                </a:lnTo>
                <a:lnTo>
                  <a:pt x="297904" y="0"/>
                </a:lnTo>
                <a:lnTo>
                  <a:pt x="310901" y="0"/>
                </a:lnTo>
                <a:lnTo>
                  <a:pt x="316606" y="1140"/>
                </a:lnTo>
                <a:lnTo>
                  <a:pt x="321171" y="3423"/>
                </a:lnTo>
                <a:lnTo>
                  <a:pt x="325834" y="5605"/>
                </a:lnTo>
                <a:lnTo>
                  <a:pt x="329604" y="8632"/>
                </a:lnTo>
                <a:lnTo>
                  <a:pt x="332481" y="12501"/>
                </a:lnTo>
                <a:lnTo>
                  <a:pt x="335359" y="16272"/>
                </a:lnTo>
                <a:lnTo>
                  <a:pt x="336100" y="17859"/>
                </a:lnTo>
                <a:close/>
              </a:path>
              <a:path w="460375" h="112395">
                <a:moveTo>
                  <a:pt x="262334" y="110430"/>
                </a:moveTo>
                <a:lnTo>
                  <a:pt x="256778" y="110430"/>
                </a:lnTo>
                <a:lnTo>
                  <a:pt x="254496" y="110331"/>
                </a:lnTo>
                <a:lnTo>
                  <a:pt x="245566" y="106610"/>
                </a:lnTo>
                <a:lnTo>
                  <a:pt x="245566" y="5556"/>
                </a:lnTo>
                <a:lnTo>
                  <a:pt x="255240" y="1785"/>
                </a:lnTo>
                <a:lnTo>
                  <a:pt x="260002" y="1785"/>
                </a:lnTo>
                <a:lnTo>
                  <a:pt x="261937" y="1885"/>
                </a:lnTo>
                <a:lnTo>
                  <a:pt x="265013" y="2282"/>
                </a:lnTo>
                <a:lnTo>
                  <a:pt x="266203" y="2579"/>
                </a:lnTo>
                <a:lnTo>
                  <a:pt x="266997" y="2976"/>
                </a:lnTo>
                <a:lnTo>
                  <a:pt x="267890" y="3373"/>
                </a:lnTo>
                <a:lnTo>
                  <a:pt x="268535" y="3869"/>
                </a:lnTo>
                <a:lnTo>
                  <a:pt x="268932" y="4464"/>
                </a:lnTo>
                <a:lnTo>
                  <a:pt x="269329" y="4961"/>
                </a:lnTo>
                <a:lnTo>
                  <a:pt x="269527" y="5556"/>
                </a:lnTo>
                <a:lnTo>
                  <a:pt x="269527" y="17859"/>
                </a:lnTo>
                <a:lnTo>
                  <a:pt x="336100" y="17859"/>
                </a:lnTo>
                <a:lnTo>
                  <a:pt x="337442" y="20736"/>
                </a:lnTo>
                <a:lnTo>
                  <a:pt x="338369" y="24407"/>
                </a:lnTo>
                <a:lnTo>
                  <a:pt x="292298" y="24407"/>
                </a:lnTo>
                <a:lnTo>
                  <a:pt x="288676" y="25697"/>
                </a:lnTo>
                <a:lnTo>
                  <a:pt x="281334" y="30857"/>
                </a:lnTo>
                <a:lnTo>
                  <a:pt x="277564" y="34676"/>
                </a:lnTo>
                <a:lnTo>
                  <a:pt x="273694" y="39737"/>
                </a:lnTo>
                <a:lnTo>
                  <a:pt x="273694" y="106610"/>
                </a:lnTo>
                <a:lnTo>
                  <a:pt x="273446" y="107305"/>
                </a:lnTo>
                <a:lnTo>
                  <a:pt x="264616" y="110331"/>
                </a:lnTo>
                <a:lnTo>
                  <a:pt x="262334" y="110430"/>
                </a:lnTo>
                <a:close/>
              </a:path>
              <a:path w="460375" h="112395">
                <a:moveTo>
                  <a:pt x="329356" y="110430"/>
                </a:moveTo>
                <a:lnTo>
                  <a:pt x="323899" y="110430"/>
                </a:lnTo>
                <a:lnTo>
                  <a:pt x="321567" y="110331"/>
                </a:lnTo>
                <a:lnTo>
                  <a:pt x="312539" y="106610"/>
                </a:lnTo>
                <a:lnTo>
                  <a:pt x="312539" y="44251"/>
                </a:lnTo>
                <a:lnTo>
                  <a:pt x="312191" y="40431"/>
                </a:lnTo>
                <a:lnTo>
                  <a:pt x="310802" y="34875"/>
                </a:lnTo>
                <a:lnTo>
                  <a:pt x="309760" y="32543"/>
                </a:lnTo>
                <a:lnTo>
                  <a:pt x="308371" y="30658"/>
                </a:lnTo>
                <a:lnTo>
                  <a:pt x="307081" y="28674"/>
                </a:lnTo>
                <a:lnTo>
                  <a:pt x="305345" y="27136"/>
                </a:lnTo>
                <a:lnTo>
                  <a:pt x="303162" y="26044"/>
                </a:lnTo>
                <a:lnTo>
                  <a:pt x="301079" y="24953"/>
                </a:lnTo>
                <a:lnTo>
                  <a:pt x="298648" y="24407"/>
                </a:lnTo>
                <a:lnTo>
                  <a:pt x="338369" y="24407"/>
                </a:lnTo>
                <a:lnTo>
                  <a:pt x="340022" y="30956"/>
                </a:lnTo>
                <a:lnTo>
                  <a:pt x="340667" y="37107"/>
                </a:lnTo>
                <a:lnTo>
                  <a:pt x="340667" y="106610"/>
                </a:lnTo>
                <a:lnTo>
                  <a:pt x="340419" y="107305"/>
                </a:lnTo>
                <a:lnTo>
                  <a:pt x="339526" y="108396"/>
                </a:lnTo>
                <a:lnTo>
                  <a:pt x="338782" y="108843"/>
                </a:lnTo>
                <a:lnTo>
                  <a:pt x="337690" y="109239"/>
                </a:lnTo>
                <a:lnTo>
                  <a:pt x="336698" y="109636"/>
                </a:lnTo>
                <a:lnTo>
                  <a:pt x="335260" y="109934"/>
                </a:lnTo>
                <a:lnTo>
                  <a:pt x="331589" y="110331"/>
                </a:lnTo>
                <a:lnTo>
                  <a:pt x="329356" y="110430"/>
                </a:lnTo>
                <a:close/>
              </a:path>
              <a:path w="460375" h="112395">
                <a:moveTo>
                  <a:pt x="420526" y="112216"/>
                </a:moveTo>
                <a:lnTo>
                  <a:pt x="406734" y="112216"/>
                </a:lnTo>
                <a:lnTo>
                  <a:pt x="398995" y="111124"/>
                </a:lnTo>
                <a:lnTo>
                  <a:pt x="367875" y="88453"/>
                </a:lnTo>
                <a:lnTo>
                  <a:pt x="362433" y="66476"/>
                </a:lnTo>
                <a:lnTo>
                  <a:pt x="362433" y="48319"/>
                </a:lnTo>
                <a:lnTo>
                  <a:pt x="363574" y="40381"/>
                </a:lnTo>
                <a:lnTo>
                  <a:pt x="365856" y="33337"/>
                </a:lnTo>
                <a:lnTo>
                  <a:pt x="368138" y="26193"/>
                </a:lnTo>
                <a:lnTo>
                  <a:pt x="398152" y="1289"/>
                </a:lnTo>
                <a:lnTo>
                  <a:pt x="405246" y="0"/>
                </a:lnTo>
                <a:lnTo>
                  <a:pt x="421518" y="0"/>
                </a:lnTo>
                <a:lnTo>
                  <a:pt x="428612" y="1240"/>
                </a:lnTo>
                <a:lnTo>
                  <a:pt x="434466" y="3720"/>
                </a:lnTo>
                <a:lnTo>
                  <a:pt x="440419" y="6101"/>
                </a:lnTo>
                <a:lnTo>
                  <a:pt x="445281" y="9475"/>
                </a:lnTo>
                <a:lnTo>
                  <a:pt x="449051" y="13840"/>
                </a:lnTo>
                <a:lnTo>
                  <a:pt x="452921" y="18206"/>
                </a:lnTo>
                <a:lnTo>
                  <a:pt x="453791" y="19794"/>
                </a:lnTo>
                <a:lnTo>
                  <a:pt x="408868" y="19794"/>
                </a:lnTo>
                <a:lnTo>
                  <a:pt x="405742" y="20488"/>
                </a:lnTo>
                <a:lnTo>
                  <a:pt x="403063" y="21877"/>
                </a:lnTo>
                <a:lnTo>
                  <a:pt x="400484" y="23167"/>
                </a:lnTo>
                <a:lnTo>
                  <a:pt x="398301" y="24953"/>
                </a:lnTo>
                <a:lnTo>
                  <a:pt x="391008" y="45094"/>
                </a:lnTo>
                <a:lnTo>
                  <a:pt x="460213" y="45094"/>
                </a:lnTo>
                <a:lnTo>
                  <a:pt x="460213" y="56604"/>
                </a:lnTo>
                <a:lnTo>
                  <a:pt x="459420" y="59184"/>
                </a:lnTo>
                <a:lnTo>
                  <a:pt x="456344" y="62458"/>
                </a:lnTo>
                <a:lnTo>
                  <a:pt x="454260" y="63251"/>
                </a:lnTo>
                <a:lnTo>
                  <a:pt x="391008" y="63251"/>
                </a:lnTo>
                <a:lnTo>
                  <a:pt x="391008" y="67518"/>
                </a:lnTo>
                <a:lnTo>
                  <a:pt x="413382" y="91082"/>
                </a:lnTo>
                <a:lnTo>
                  <a:pt x="455435" y="91082"/>
                </a:lnTo>
                <a:lnTo>
                  <a:pt x="455401" y="96589"/>
                </a:lnTo>
                <a:lnTo>
                  <a:pt x="455302" y="98871"/>
                </a:lnTo>
                <a:lnTo>
                  <a:pt x="455203" y="99814"/>
                </a:lnTo>
                <a:lnTo>
                  <a:pt x="455004" y="100607"/>
                </a:lnTo>
                <a:lnTo>
                  <a:pt x="454905" y="101401"/>
                </a:lnTo>
                <a:lnTo>
                  <a:pt x="425139" y="111918"/>
                </a:lnTo>
                <a:lnTo>
                  <a:pt x="420526" y="112216"/>
                </a:lnTo>
                <a:close/>
              </a:path>
              <a:path w="460375" h="112395">
                <a:moveTo>
                  <a:pt x="460213" y="45094"/>
                </a:moveTo>
                <a:lnTo>
                  <a:pt x="432978" y="45094"/>
                </a:lnTo>
                <a:lnTo>
                  <a:pt x="433176" y="37256"/>
                </a:lnTo>
                <a:lnTo>
                  <a:pt x="431589" y="31105"/>
                </a:lnTo>
                <a:lnTo>
                  <a:pt x="428215" y="26640"/>
                </a:lnTo>
                <a:lnTo>
                  <a:pt x="424842" y="22076"/>
                </a:lnTo>
                <a:lnTo>
                  <a:pt x="419583" y="19794"/>
                </a:lnTo>
                <a:lnTo>
                  <a:pt x="453791" y="19794"/>
                </a:lnTo>
                <a:lnTo>
                  <a:pt x="455748" y="23365"/>
                </a:lnTo>
                <a:lnTo>
                  <a:pt x="459320" y="35272"/>
                </a:lnTo>
                <a:lnTo>
                  <a:pt x="460199" y="41622"/>
                </a:lnTo>
                <a:lnTo>
                  <a:pt x="460213" y="45094"/>
                </a:lnTo>
                <a:close/>
              </a:path>
              <a:path w="460375" h="112395">
                <a:moveTo>
                  <a:pt x="455435" y="91082"/>
                </a:moveTo>
                <a:lnTo>
                  <a:pt x="423105" y="91082"/>
                </a:lnTo>
                <a:lnTo>
                  <a:pt x="427372" y="90735"/>
                </a:lnTo>
                <a:lnTo>
                  <a:pt x="431043" y="90040"/>
                </a:lnTo>
                <a:lnTo>
                  <a:pt x="449349" y="84584"/>
                </a:lnTo>
                <a:lnTo>
                  <a:pt x="450787" y="84236"/>
                </a:lnTo>
                <a:lnTo>
                  <a:pt x="452573" y="84236"/>
                </a:lnTo>
                <a:lnTo>
                  <a:pt x="453119" y="84385"/>
                </a:lnTo>
                <a:lnTo>
                  <a:pt x="453516" y="84683"/>
                </a:lnTo>
                <a:lnTo>
                  <a:pt x="454012" y="84881"/>
                </a:lnTo>
                <a:lnTo>
                  <a:pt x="454409" y="85328"/>
                </a:lnTo>
                <a:lnTo>
                  <a:pt x="455015" y="86766"/>
                </a:lnTo>
                <a:lnTo>
                  <a:pt x="455203" y="87659"/>
                </a:lnTo>
                <a:lnTo>
                  <a:pt x="455335" y="89247"/>
                </a:lnTo>
                <a:lnTo>
                  <a:pt x="455435" y="91082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76069" y="4483185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5" h="65404">
                <a:moveTo>
                  <a:pt x="11041" y="64889"/>
                </a:moveTo>
                <a:lnTo>
                  <a:pt x="6973" y="64889"/>
                </a:lnTo>
                <a:lnTo>
                  <a:pt x="5187" y="64790"/>
                </a:lnTo>
                <a:lnTo>
                  <a:pt x="2508" y="64393"/>
                </a:lnTo>
                <a:lnTo>
                  <a:pt x="1566" y="64095"/>
                </a:lnTo>
                <a:lnTo>
                  <a:pt x="970" y="63698"/>
                </a:lnTo>
                <a:lnTo>
                  <a:pt x="375" y="63400"/>
                </a:lnTo>
                <a:lnTo>
                  <a:pt x="28" y="62954"/>
                </a:lnTo>
                <a:lnTo>
                  <a:pt x="0" y="61515"/>
                </a:lnTo>
                <a:lnTo>
                  <a:pt x="127" y="61069"/>
                </a:lnTo>
                <a:lnTo>
                  <a:pt x="524" y="60275"/>
                </a:lnTo>
                <a:lnTo>
                  <a:pt x="14216" y="29319"/>
                </a:lnTo>
                <a:lnTo>
                  <a:pt x="14216" y="9177"/>
                </a:lnTo>
                <a:lnTo>
                  <a:pt x="14514" y="7143"/>
                </a:lnTo>
                <a:lnTo>
                  <a:pt x="15109" y="5655"/>
                </a:lnTo>
                <a:lnTo>
                  <a:pt x="15704" y="4068"/>
                </a:lnTo>
                <a:lnTo>
                  <a:pt x="16597" y="2877"/>
                </a:lnTo>
                <a:lnTo>
                  <a:pt x="17788" y="2083"/>
                </a:lnTo>
                <a:lnTo>
                  <a:pt x="19078" y="1190"/>
                </a:lnTo>
                <a:lnTo>
                  <a:pt x="20665" y="645"/>
                </a:lnTo>
                <a:lnTo>
                  <a:pt x="22551" y="446"/>
                </a:lnTo>
                <a:lnTo>
                  <a:pt x="24535" y="148"/>
                </a:lnTo>
                <a:lnTo>
                  <a:pt x="26916" y="0"/>
                </a:lnTo>
                <a:lnTo>
                  <a:pt x="32274" y="0"/>
                </a:lnTo>
                <a:lnTo>
                  <a:pt x="34506" y="148"/>
                </a:lnTo>
                <a:lnTo>
                  <a:pt x="36392" y="446"/>
                </a:lnTo>
                <a:lnTo>
                  <a:pt x="38277" y="645"/>
                </a:lnTo>
                <a:lnTo>
                  <a:pt x="39815" y="1190"/>
                </a:lnTo>
                <a:lnTo>
                  <a:pt x="41005" y="2083"/>
                </a:lnTo>
                <a:lnTo>
                  <a:pt x="42196" y="2877"/>
                </a:lnTo>
                <a:lnTo>
                  <a:pt x="43089" y="4068"/>
                </a:lnTo>
                <a:lnTo>
                  <a:pt x="43684" y="5655"/>
                </a:lnTo>
                <a:lnTo>
                  <a:pt x="44279" y="7143"/>
                </a:lnTo>
                <a:lnTo>
                  <a:pt x="44577" y="9177"/>
                </a:lnTo>
                <a:lnTo>
                  <a:pt x="44577" y="14734"/>
                </a:lnTo>
                <a:lnTo>
                  <a:pt x="39963" y="33039"/>
                </a:lnTo>
                <a:lnTo>
                  <a:pt x="38971" y="35123"/>
                </a:lnTo>
                <a:lnTo>
                  <a:pt x="37681" y="37207"/>
                </a:lnTo>
                <a:lnTo>
                  <a:pt x="36094" y="39290"/>
                </a:lnTo>
                <a:lnTo>
                  <a:pt x="21211" y="60721"/>
                </a:lnTo>
                <a:lnTo>
                  <a:pt x="20715" y="61515"/>
                </a:lnTo>
                <a:lnTo>
                  <a:pt x="20120" y="62160"/>
                </a:lnTo>
                <a:lnTo>
                  <a:pt x="19425" y="62656"/>
                </a:lnTo>
                <a:lnTo>
                  <a:pt x="18830" y="63152"/>
                </a:lnTo>
                <a:lnTo>
                  <a:pt x="18086" y="63549"/>
                </a:lnTo>
                <a:lnTo>
                  <a:pt x="16300" y="64144"/>
                </a:lnTo>
                <a:lnTo>
                  <a:pt x="15208" y="64393"/>
                </a:lnTo>
                <a:lnTo>
                  <a:pt x="12629" y="64790"/>
                </a:lnTo>
                <a:lnTo>
                  <a:pt x="11041" y="6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97627" y="4360104"/>
            <a:ext cx="948035" cy="1879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17137" y="4360104"/>
            <a:ext cx="816582" cy="1879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11297" y="4360104"/>
            <a:ext cx="1152264" cy="1961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6093" y="390609"/>
            <a:ext cx="2969505" cy="28292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437000" y="589425"/>
            <a:ext cx="4259580" cy="172529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ts val="2030"/>
              </a:lnSpc>
              <a:spcBef>
                <a:spcPts val="229"/>
              </a:spcBef>
            </a:pP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p</a:t>
            </a:r>
            <a:r>
              <a:rPr sz="1700" b="1" spc="-10" dirty="0">
                <a:solidFill>
                  <a:srgbClr val="0F9D58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542925" marR="1456690">
              <a:lnSpc>
                <a:spcPts val="2030"/>
              </a:lnSpc>
              <a:spcBef>
                <a:spcPts val="70"/>
              </a:spcBef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font-style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8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italic; 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font-weight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50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bold;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1945"/>
              </a:lnSpc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text-transform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8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capitalize;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2025"/>
              </a:lnSpc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text-decoration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8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underline;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203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899" y="844129"/>
            <a:ext cx="1513275" cy="201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0244" y="871364"/>
            <a:ext cx="1043267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71332"/>
            <a:ext cx="201930" cy="7689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063" y="1226379"/>
            <a:ext cx="1909707" cy="195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782" y="1548294"/>
            <a:ext cx="152139" cy="112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3726" y="1502604"/>
            <a:ext cx="340995" cy="158115"/>
          </a:xfrm>
          <a:custGeom>
            <a:avLst/>
            <a:gdLst/>
            <a:ahLst/>
            <a:cxnLst/>
            <a:rect l="l" t="t" r="r" b="b"/>
            <a:pathLst>
              <a:path w="340994" h="158114">
                <a:moveTo>
                  <a:pt x="106709" y="34974"/>
                </a:moveTo>
                <a:lnTo>
                  <a:pt x="3522" y="34974"/>
                </a:lnTo>
                <a:lnTo>
                  <a:pt x="2877" y="34776"/>
                </a:lnTo>
                <a:lnTo>
                  <a:pt x="0" y="26987"/>
                </a:lnTo>
                <a:lnTo>
                  <a:pt x="0" y="18851"/>
                </a:lnTo>
                <a:lnTo>
                  <a:pt x="3522" y="10864"/>
                </a:lnTo>
                <a:lnTo>
                  <a:pt x="106709" y="10864"/>
                </a:lnTo>
                <a:lnTo>
                  <a:pt x="107305" y="11112"/>
                </a:lnTo>
                <a:lnTo>
                  <a:pt x="107801" y="11608"/>
                </a:lnTo>
                <a:lnTo>
                  <a:pt x="108396" y="12005"/>
                </a:lnTo>
                <a:lnTo>
                  <a:pt x="108892" y="12650"/>
                </a:lnTo>
                <a:lnTo>
                  <a:pt x="109686" y="14436"/>
                </a:lnTo>
                <a:lnTo>
                  <a:pt x="109984" y="15676"/>
                </a:lnTo>
                <a:lnTo>
                  <a:pt x="110380" y="18851"/>
                </a:lnTo>
                <a:lnTo>
                  <a:pt x="110380" y="26987"/>
                </a:lnTo>
                <a:lnTo>
                  <a:pt x="107305" y="34776"/>
                </a:lnTo>
                <a:lnTo>
                  <a:pt x="106709" y="34974"/>
                </a:lnTo>
                <a:close/>
              </a:path>
              <a:path w="340994" h="158114">
                <a:moveTo>
                  <a:pt x="57993" y="156120"/>
                </a:moveTo>
                <a:lnTo>
                  <a:pt x="52337" y="156120"/>
                </a:lnTo>
                <a:lnTo>
                  <a:pt x="50006" y="155971"/>
                </a:lnTo>
                <a:lnTo>
                  <a:pt x="48121" y="155674"/>
                </a:lnTo>
                <a:lnTo>
                  <a:pt x="46236" y="155475"/>
                </a:lnTo>
                <a:lnTo>
                  <a:pt x="40382" y="152052"/>
                </a:lnTo>
                <a:lnTo>
                  <a:pt x="40382" y="34974"/>
                </a:lnTo>
                <a:lnTo>
                  <a:pt x="69850" y="34974"/>
                </a:lnTo>
                <a:lnTo>
                  <a:pt x="69850" y="152052"/>
                </a:lnTo>
                <a:lnTo>
                  <a:pt x="69602" y="152697"/>
                </a:lnTo>
                <a:lnTo>
                  <a:pt x="69105" y="153292"/>
                </a:lnTo>
                <a:lnTo>
                  <a:pt x="68709" y="153888"/>
                </a:lnTo>
                <a:lnTo>
                  <a:pt x="67915" y="154384"/>
                </a:lnTo>
                <a:lnTo>
                  <a:pt x="66724" y="154781"/>
                </a:lnTo>
                <a:lnTo>
                  <a:pt x="65633" y="155178"/>
                </a:lnTo>
                <a:lnTo>
                  <a:pt x="64144" y="155475"/>
                </a:lnTo>
                <a:lnTo>
                  <a:pt x="62259" y="155674"/>
                </a:lnTo>
                <a:lnTo>
                  <a:pt x="60374" y="155971"/>
                </a:lnTo>
                <a:lnTo>
                  <a:pt x="57993" y="156120"/>
                </a:lnTo>
                <a:close/>
              </a:path>
              <a:path w="340994" h="158114">
                <a:moveTo>
                  <a:pt x="142651" y="156120"/>
                </a:moveTo>
                <a:lnTo>
                  <a:pt x="137095" y="156120"/>
                </a:lnTo>
                <a:lnTo>
                  <a:pt x="134813" y="156021"/>
                </a:lnTo>
                <a:lnTo>
                  <a:pt x="125883" y="152300"/>
                </a:lnTo>
                <a:lnTo>
                  <a:pt x="125883" y="4068"/>
                </a:lnTo>
                <a:lnTo>
                  <a:pt x="128711" y="1339"/>
                </a:lnTo>
                <a:lnTo>
                  <a:pt x="129802" y="843"/>
                </a:lnTo>
                <a:lnTo>
                  <a:pt x="131241" y="496"/>
                </a:lnTo>
                <a:lnTo>
                  <a:pt x="134813" y="99"/>
                </a:lnTo>
                <a:lnTo>
                  <a:pt x="137095" y="0"/>
                </a:lnTo>
                <a:lnTo>
                  <a:pt x="142651" y="0"/>
                </a:lnTo>
                <a:lnTo>
                  <a:pt x="144933" y="99"/>
                </a:lnTo>
                <a:lnTo>
                  <a:pt x="148505" y="496"/>
                </a:lnTo>
                <a:lnTo>
                  <a:pt x="149944" y="843"/>
                </a:lnTo>
                <a:lnTo>
                  <a:pt x="151035" y="1339"/>
                </a:lnTo>
                <a:lnTo>
                  <a:pt x="152127" y="1736"/>
                </a:lnTo>
                <a:lnTo>
                  <a:pt x="152871" y="2232"/>
                </a:lnTo>
                <a:lnTo>
                  <a:pt x="153268" y="2827"/>
                </a:lnTo>
                <a:lnTo>
                  <a:pt x="153764" y="3423"/>
                </a:lnTo>
                <a:lnTo>
                  <a:pt x="154012" y="4068"/>
                </a:lnTo>
                <a:lnTo>
                  <a:pt x="154012" y="59828"/>
                </a:lnTo>
                <a:lnTo>
                  <a:pt x="214016" y="59828"/>
                </a:lnTo>
                <a:lnTo>
                  <a:pt x="215676" y="62061"/>
                </a:lnTo>
                <a:lnTo>
                  <a:pt x="217760" y="66575"/>
                </a:lnTo>
                <a:lnTo>
                  <a:pt x="218640" y="70098"/>
                </a:lnTo>
                <a:lnTo>
                  <a:pt x="172615" y="70098"/>
                </a:lnTo>
                <a:lnTo>
                  <a:pt x="168994" y="71387"/>
                </a:lnTo>
                <a:lnTo>
                  <a:pt x="161652" y="76547"/>
                </a:lnTo>
                <a:lnTo>
                  <a:pt x="157881" y="80367"/>
                </a:lnTo>
                <a:lnTo>
                  <a:pt x="154012" y="85427"/>
                </a:lnTo>
                <a:lnTo>
                  <a:pt x="154012" y="152300"/>
                </a:lnTo>
                <a:lnTo>
                  <a:pt x="153764" y="152995"/>
                </a:lnTo>
                <a:lnTo>
                  <a:pt x="144933" y="156021"/>
                </a:lnTo>
                <a:lnTo>
                  <a:pt x="142651" y="156120"/>
                </a:lnTo>
                <a:close/>
              </a:path>
              <a:path w="340994" h="158114">
                <a:moveTo>
                  <a:pt x="214016" y="59828"/>
                </a:moveTo>
                <a:lnTo>
                  <a:pt x="154012" y="59828"/>
                </a:lnTo>
                <a:lnTo>
                  <a:pt x="158774" y="55066"/>
                </a:lnTo>
                <a:lnTo>
                  <a:pt x="163686" y="51544"/>
                </a:lnTo>
                <a:lnTo>
                  <a:pt x="168746" y="49262"/>
                </a:lnTo>
                <a:lnTo>
                  <a:pt x="173806" y="46880"/>
                </a:lnTo>
                <a:lnTo>
                  <a:pt x="179015" y="45690"/>
                </a:lnTo>
                <a:lnTo>
                  <a:pt x="191219" y="45690"/>
                </a:lnTo>
                <a:lnTo>
                  <a:pt x="196924" y="46831"/>
                </a:lnTo>
                <a:lnTo>
                  <a:pt x="201488" y="49113"/>
                </a:lnTo>
                <a:lnTo>
                  <a:pt x="206151" y="51296"/>
                </a:lnTo>
                <a:lnTo>
                  <a:pt x="209922" y="54322"/>
                </a:lnTo>
                <a:lnTo>
                  <a:pt x="214016" y="59828"/>
                </a:lnTo>
                <a:close/>
              </a:path>
              <a:path w="340994" h="158114">
                <a:moveTo>
                  <a:pt x="209674" y="156120"/>
                </a:moveTo>
                <a:lnTo>
                  <a:pt x="204217" y="156120"/>
                </a:lnTo>
                <a:lnTo>
                  <a:pt x="201885" y="156021"/>
                </a:lnTo>
                <a:lnTo>
                  <a:pt x="192856" y="152300"/>
                </a:lnTo>
                <a:lnTo>
                  <a:pt x="192856" y="89941"/>
                </a:lnTo>
                <a:lnTo>
                  <a:pt x="192509" y="86121"/>
                </a:lnTo>
                <a:lnTo>
                  <a:pt x="191120" y="80565"/>
                </a:lnTo>
                <a:lnTo>
                  <a:pt x="190078" y="78234"/>
                </a:lnTo>
                <a:lnTo>
                  <a:pt x="188689" y="76348"/>
                </a:lnTo>
                <a:lnTo>
                  <a:pt x="187399" y="74364"/>
                </a:lnTo>
                <a:lnTo>
                  <a:pt x="185663" y="72826"/>
                </a:lnTo>
                <a:lnTo>
                  <a:pt x="183480" y="71735"/>
                </a:lnTo>
                <a:lnTo>
                  <a:pt x="181396" y="70643"/>
                </a:lnTo>
                <a:lnTo>
                  <a:pt x="178965" y="70098"/>
                </a:lnTo>
                <a:lnTo>
                  <a:pt x="218640" y="70098"/>
                </a:lnTo>
                <a:lnTo>
                  <a:pt x="220340" y="76894"/>
                </a:lnTo>
                <a:lnTo>
                  <a:pt x="220985" y="83145"/>
                </a:lnTo>
                <a:lnTo>
                  <a:pt x="220985" y="152300"/>
                </a:lnTo>
                <a:lnTo>
                  <a:pt x="220737" y="152995"/>
                </a:lnTo>
                <a:lnTo>
                  <a:pt x="219844" y="154086"/>
                </a:lnTo>
                <a:lnTo>
                  <a:pt x="219099" y="154533"/>
                </a:lnTo>
                <a:lnTo>
                  <a:pt x="218008" y="154930"/>
                </a:lnTo>
                <a:lnTo>
                  <a:pt x="217016" y="155326"/>
                </a:lnTo>
                <a:lnTo>
                  <a:pt x="215577" y="155624"/>
                </a:lnTo>
                <a:lnTo>
                  <a:pt x="211906" y="156021"/>
                </a:lnTo>
                <a:lnTo>
                  <a:pt x="209674" y="156120"/>
                </a:lnTo>
                <a:close/>
              </a:path>
              <a:path w="340994" h="158114">
                <a:moveTo>
                  <a:pt x="300843" y="157906"/>
                </a:moveTo>
                <a:lnTo>
                  <a:pt x="287052" y="157906"/>
                </a:lnTo>
                <a:lnTo>
                  <a:pt x="279313" y="156815"/>
                </a:lnTo>
                <a:lnTo>
                  <a:pt x="248192" y="134143"/>
                </a:lnTo>
                <a:lnTo>
                  <a:pt x="242751" y="112166"/>
                </a:lnTo>
                <a:lnTo>
                  <a:pt x="242751" y="94009"/>
                </a:lnTo>
                <a:lnTo>
                  <a:pt x="243892" y="86072"/>
                </a:lnTo>
                <a:lnTo>
                  <a:pt x="246174" y="79027"/>
                </a:lnTo>
                <a:lnTo>
                  <a:pt x="248456" y="71883"/>
                </a:lnTo>
                <a:lnTo>
                  <a:pt x="278469" y="46980"/>
                </a:lnTo>
                <a:lnTo>
                  <a:pt x="285563" y="45690"/>
                </a:lnTo>
                <a:lnTo>
                  <a:pt x="301835" y="45690"/>
                </a:lnTo>
                <a:lnTo>
                  <a:pt x="308930" y="46930"/>
                </a:lnTo>
                <a:lnTo>
                  <a:pt x="314783" y="49410"/>
                </a:lnTo>
                <a:lnTo>
                  <a:pt x="320737" y="51792"/>
                </a:lnTo>
                <a:lnTo>
                  <a:pt x="325598" y="55165"/>
                </a:lnTo>
                <a:lnTo>
                  <a:pt x="329369" y="59531"/>
                </a:lnTo>
                <a:lnTo>
                  <a:pt x="333238" y="63896"/>
                </a:lnTo>
                <a:lnTo>
                  <a:pt x="334108" y="65484"/>
                </a:lnTo>
                <a:lnTo>
                  <a:pt x="289185" y="65484"/>
                </a:lnTo>
                <a:lnTo>
                  <a:pt x="286060" y="66178"/>
                </a:lnTo>
                <a:lnTo>
                  <a:pt x="283381" y="67567"/>
                </a:lnTo>
                <a:lnTo>
                  <a:pt x="280801" y="68857"/>
                </a:lnTo>
                <a:lnTo>
                  <a:pt x="278618" y="70643"/>
                </a:lnTo>
                <a:lnTo>
                  <a:pt x="271326" y="90785"/>
                </a:lnTo>
                <a:lnTo>
                  <a:pt x="340531" y="90785"/>
                </a:lnTo>
                <a:lnTo>
                  <a:pt x="340531" y="102294"/>
                </a:lnTo>
                <a:lnTo>
                  <a:pt x="339737" y="104874"/>
                </a:lnTo>
                <a:lnTo>
                  <a:pt x="336661" y="108148"/>
                </a:lnTo>
                <a:lnTo>
                  <a:pt x="334578" y="108942"/>
                </a:lnTo>
                <a:lnTo>
                  <a:pt x="271326" y="108942"/>
                </a:lnTo>
                <a:lnTo>
                  <a:pt x="271326" y="113208"/>
                </a:lnTo>
                <a:lnTo>
                  <a:pt x="293699" y="136773"/>
                </a:lnTo>
                <a:lnTo>
                  <a:pt x="335752" y="136773"/>
                </a:lnTo>
                <a:lnTo>
                  <a:pt x="335719" y="142279"/>
                </a:lnTo>
                <a:lnTo>
                  <a:pt x="335619" y="144561"/>
                </a:lnTo>
                <a:lnTo>
                  <a:pt x="335520" y="145504"/>
                </a:lnTo>
                <a:lnTo>
                  <a:pt x="335322" y="146298"/>
                </a:lnTo>
                <a:lnTo>
                  <a:pt x="335223" y="147091"/>
                </a:lnTo>
                <a:lnTo>
                  <a:pt x="305457" y="157608"/>
                </a:lnTo>
                <a:lnTo>
                  <a:pt x="300843" y="157906"/>
                </a:lnTo>
                <a:close/>
              </a:path>
              <a:path w="340994" h="158114">
                <a:moveTo>
                  <a:pt x="340531" y="90785"/>
                </a:moveTo>
                <a:lnTo>
                  <a:pt x="313295" y="90785"/>
                </a:lnTo>
                <a:lnTo>
                  <a:pt x="313494" y="82946"/>
                </a:lnTo>
                <a:lnTo>
                  <a:pt x="311906" y="76795"/>
                </a:lnTo>
                <a:lnTo>
                  <a:pt x="308533" y="72330"/>
                </a:lnTo>
                <a:lnTo>
                  <a:pt x="305159" y="67766"/>
                </a:lnTo>
                <a:lnTo>
                  <a:pt x="299901" y="65484"/>
                </a:lnTo>
                <a:lnTo>
                  <a:pt x="334108" y="65484"/>
                </a:lnTo>
                <a:lnTo>
                  <a:pt x="336066" y="69056"/>
                </a:lnTo>
                <a:lnTo>
                  <a:pt x="339638" y="80962"/>
                </a:lnTo>
                <a:lnTo>
                  <a:pt x="340517" y="87312"/>
                </a:lnTo>
                <a:lnTo>
                  <a:pt x="340531" y="90785"/>
                </a:lnTo>
                <a:close/>
              </a:path>
              <a:path w="340994" h="158114">
                <a:moveTo>
                  <a:pt x="335752" y="136773"/>
                </a:moveTo>
                <a:lnTo>
                  <a:pt x="303423" y="136773"/>
                </a:lnTo>
                <a:lnTo>
                  <a:pt x="307689" y="136425"/>
                </a:lnTo>
                <a:lnTo>
                  <a:pt x="311360" y="135731"/>
                </a:lnTo>
                <a:lnTo>
                  <a:pt x="329666" y="130274"/>
                </a:lnTo>
                <a:lnTo>
                  <a:pt x="331105" y="129926"/>
                </a:lnTo>
                <a:lnTo>
                  <a:pt x="332891" y="129926"/>
                </a:lnTo>
                <a:lnTo>
                  <a:pt x="333437" y="130075"/>
                </a:lnTo>
                <a:lnTo>
                  <a:pt x="333833" y="130373"/>
                </a:lnTo>
                <a:lnTo>
                  <a:pt x="334330" y="130571"/>
                </a:lnTo>
                <a:lnTo>
                  <a:pt x="334726" y="131018"/>
                </a:lnTo>
                <a:lnTo>
                  <a:pt x="335332" y="132457"/>
                </a:lnTo>
                <a:lnTo>
                  <a:pt x="335520" y="133350"/>
                </a:lnTo>
                <a:lnTo>
                  <a:pt x="335652" y="134937"/>
                </a:lnTo>
                <a:lnTo>
                  <a:pt x="335752" y="136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9043" y="1501711"/>
            <a:ext cx="1552091" cy="158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2210" y="1778829"/>
            <a:ext cx="155711" cy="1579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7028" y="1492037"/>
            <a:ext cx="5472521" cy="2067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3726" y="1778829"/>
            <a:ext cx="340995" cy="158115"/>
          </a:xfrm>
          <a:custGeom>
            <a:avLst/>
            <a:gdLst/>
            <a:ahLst/>
            <a:cxnLst/>
            <a:rect l="l" t="t" r="r" b="b"/>
            <a:pathLst>
              <a:path w="340994" h="158114">
                <a:moveTo>
                  <a:pt x="106709" y="34974"/>
                </a:moveTo>
                <a:lnTo>
                  <a:pt x="3522" y="34974"/>
                </a:lnTo>
                <a:lnTo>
                  <a:pt x="2877" y="34776"/>
                </a:lnTo>
                <a:lnTo>
                  <a:pt x="0" y="26987"/>
                </a:lnTo>
                <a:lnTo>
                  <a:pt x="0" y="18851"/>
                </a:lnTo>
                <a:lnTo>
                  <a:pt x="3522" y="10864"/>
                </a:lnTo>
                <a:lnTo>
                  <a:pt x="106709" y="10864"/>
                </a:lnTo>
                <a:lnTo>
                  <a:pt x="107305" y="11112"/>
                </a:lnTo>
                <a:lnTo>
                  <a:pt x="107801" y="11608"/>
                </a:lnTo>
                <a:lnTo>
                  <a:pt x="108396" y="12005"/>
                </a:lnTo>
                <a:lnTo>
                  <a:pt x="108892" y="12650"/>
                </a:lnTo>
                <a:lnTo>
                  <a:pt x="109686" y="14436"/>
                </a:lnTo>
                <a:lnTo>
                  <a:pt x="109984" y="15676"/>
                </a:lnTo>
                <a:lnTo>
                  <a:pt x="110380" y="18851"/>
                </a:lnTo>
                <a:lnTo>
                  <a:pt x="110380" y="26987"/>
                </a:lnTo>
                <a:lnTo>
                  <a:pt x="107305" y="34776"/>
                </a:lnTo>
                <a:lnTo>
                  <a:pt x="106709" y="34974"/>
                </a:lnTo>
                <a:close/>
              </a:path>
              <a:path w="340994" h="158114">
                <a:moveTo>
                  <a:pt x="57993" y="156120"/>
                </a:moveTo>
                <a:lnTo>
                  <a:pt x="52337" y="156120"/>
                </a:lnTo>
                <a:lnTo>
                  <a:pt x="50006" y="155971"/>
                </a:lnTo>
                <a:lnTo>
                  <a:pt x="48121" y="155674"/>
                </a:lnTo>
                <a:lnTo>
                  <a:pt x="46236" y="155475"/>
                </a:lnTo>
                <a:lnTo>
                  <a:pt x="40382" y="152052"/>
                </a:lnTo>
                <a:lnTo>
                  <a:pt x="40382" y="34974"/>
                </a:lnTo>
                <a:lnTo>
                  <a:pt x="69850" y="34974"/>
                </a:lnTo>
                <a:lnTo>
                  <a:pt x="69850" y="152052"/>
                </a:lnTo>
                <a:lnTo>
                  <a:pt x="69602" y="152697"/>
                </a:lnTo>
                <a:lnTo>
                  <a:pt x="69105" y="153292"/>
                </a:lnTo>
                <a:lnTo>
                  <a:pt x="68709" y="153888"/>
                </a:lnTo>
                <a:lnTo>
                  <a:pt x="67915" y="154384"/>
                </a:lnTo>
                <a:lnTo>
                  <a:pt x="66724" y="154781"/>
                </a:lnTo>
                <a:lnTo>
                  <a:pt x="65633" y="155178"/>
                </a:lnTo>
                <a:lnTo>
                  <a:pt x="64144" y="155475"/>
                </a:lnTo>
                <a:lnTo>
                  <a:pt x="62259" y="155674"/>
                </a:lnTo>
                <a:lnTo>
                  <a:pt x="60374" y="155971"/>
                </a:lnTo>
                <a:lnTo>
                  <a:pt x="57993" y="156120"/>
                </a:lnTo>
                <a:close/>
              </a:path>
              <a:path w="340994" h="158114">
                <a:moveTo>
                  <a:pt x="142651" y="156120"/>
                </a:moveTo>
                <a:lnTo>
                  <a:pt x="137095" y="156120"/>
                </a:lnTo>
                <a:lnTo>
                  <a:pt x="134813" y="156021"/>
                </a:lnTo>
                <a:lnTo>
                  <a:pt x="125883" y="152300"/>
                </a:lnTo>
                <a:lnTo>
                  <a:pt x="125883" y="4068"/>
                </a:lnTo>
                <a:lnTo>
                  <a:pt x="128711" y="1339"/>
                </a:lnTo>
                <a:lnTo>
                  <a:pt x="129802" y="843"/>
                </a:lnTo>
                <a:lnTo>
                  <a:pt x="131241" y="496"/>
                </a:lnTo>
                <a:lnTo>
                  <a:pt x="134813" y="99"/>
                </a:lnTo>
                <a:lnTo>
                  <a:pt x="137095" y="0"/>
                </a:lnTo>
                <a:lnTo>
                  <a:pt x="142651" y="0"/>
                </a:lnTo>
                <a:lnTo>
                  <a:pt x="144933" y="99"/>
                </a:lnTo>
                <a:lnTo>
                  <a:pt x="148505" y="496"/>
                </a:lnTo>
                <a:lnTo>
                  <a:pt x="149944" y="843"/>
                </a:lnTo>
                <a:lnTo>
                  <a:pt x="151035" y="1339"/>
                </a:lnTo>
                <a:lnTo>
                  <a:pt x="152127" y="1736"/>
                </a:lnTo>
                <a:lnTo>
                  <a:pt x="152871" y="2232"/>
                </a:lnTo>
                <a:lnTo>
                  <a:pt x="153268" y="2827"/>
                </a:lnTo>
                <a:lnTo>
                  <a:pt x="153764" y="3423"/>
                </a:lnTo>
                <a:lnTo>
                  <a:pt x="154012" y="4068"/>
                </a:lnTo>
                <a:lnTo>
                  <a:pt x="154012" y="59828"/>
                </a:lnTo>
                <a:lnTo>
                  <a:pt x="214016" y="59828"/>
                </a:lnTo>
                <a:lnTo>
                  <a:pt x="215676" y="62061"/>
                </a:lnTo>
                <a:lnTo>
                  <a:pt x="217760" y="66575"/>
                </a:lnTo>
                <a:lnTo>
                  <a:pt x="218640" y="70098"/>
                </a:lnTo>
                <a:lnTo>
                  <a:pt x="172615" y="70098"/>
                </a:lnTo>
                <a:lnTo>
                  <a:pt x="168994" y="71387"/>
                </a:lnTo>
                <a:lnTo>
                  <a:pt x="161652" y="76547"/>
                </a:lnTo>
                <a:lnTo>
                  <a:pt x="157881" y="80367"/>
                </a:lnTo>
                <a:lnTo>
                  <a:pt x="154012" y="85427"/>
                </a:lnTo>
                <a:lnTo>
                  <a:pt x="154012" y="152300"/>
                </a:lnTo>
                <a:lnTo>
                  <a:pt x="153764" y="152995"/>
                </a:lnTo>
                <a:lnTo>
                  <a:pt x="144933" y="156021"/>
                </a:lnTo>
                <a:lnTo>
                  <a:pt x="142651" y="156120"/>
                </a:lnTo>
                <a:close/>
              </a:path>
              <a:path w="340994" h="158114">
                <a:moveTo>
                  <a:pt x="214016" y="59828"/>
                </a:moveTo>
                <a:lnTo>
                  <a:pt x="154012" y="59828"/>
                </a:lnTo>
                <a:lnTo>
                  <a:pt x="158774" y="55066"/>
                </a:lnTo>
                <a:lnTo>
                  <a:pt x="163686" y="51544"/>
                </a:lnTo>
                <a:lnTo>
                  <a:pt x="168746" y="49262"/>
                </a:lnTo>
                <a:lnTo>
                  <a:pt x="173806" y="46880"/>
                </a:lnTo>
                <a:lnTo>
                  <a:pt x="179015" y="45690"/>
                </a:lnTo>
                <a:lnTo>
                  <a:pt x="191219" y="45690"/>
                </a:lnTo>
                <a:lnTo>
                  <a:pt x="196924" y="46831"/>
                </a:lnTo>
                <a:lnTo>
                  <a:pt x="201488" y="49113"/>
                </a:lnTo>
                <a:lnTo>
                  <a:pt x="206151" y="51296"/>
                </a:lnTo>
                <a:lnTo>
                  <a:pt x="209922" y="54322"/>
                </a:lnTo>
                <a:lnTo>
                  <a:pt x="214016" y="59828"/>
                </a:lnTo>
                <a:close/>
              </a:path>
              <a:path w="340994" h="158114">
                <a:moveTo>
                  <a:pt x="209674" y="156120"/>
                </a:moveTo>
                <a:lnTo>
                  <a:pt x="204217" y="156120"/>
                </a:lnTo>
                <a:lnTo>
                  <a:pt x="201885" y="156021"/>
                </a:lnTo>
                <a:lnTo>
                  <a:pt x="192856" y="152300"/>
                </a:lnTo>
                <a:lnTo>
                  <a:pt x="192856" y="89941"/>
                </a:lnTo>
                <a:lnTo>
                  <a:pt x="192509" y="86121"/>
                </a:lnTo>
                <a:lnTo>
                  <a:pt x="191120" y="80565"/>
                </a:lnTo>
                <a:lnTo>
                  <a:pt x="190078" y="78234"/>
                </a:lnTo>
                <a:lnTo>
                  <a:pt x="188689" y="76348"/>
                </a:lnTo>
                <a:lnTo>
                  <a:pt x="187399" y="74364"/>
                </a:lnTo>
                <a:lnTo>
                  <a:pt x="185663" y="72826"/>
                </a:lnTo>
                <a:lnTo>
                  <a:pt x="183480" y="71735"/>
                </a:lnTo>
                <a:lnTo>
                  <a:pt x="181396" y="70643"/>
                </a:lnTo>
                <a:lnTo>
                  <a:pt x="178965" y="70098"/>
                </a:lnTo>
                <a:lnTo>
                  <a:pt x="218640" y="70098"/>
                </a:lnTo>
                <a:lnTo>
                  <a:pt x="220340" y="76894"/>
                </a:lnTo>
                <a:lnTo>
                  <a:pt x="220985" y="83145"/>
                </a:lnTo>
                <a:lnTo>
                  <a:pt x="220985" y="152300"/>
                </a:lnTo>
                <a:lnTo>
                  <a:pt x="220737" y="152995"/>
                </a:lnTo>
                <a:lnTo>
                  <a:pt x="219844" y="154086"/>
                </a:lnTo>
                <a:lnTo>
                  <a:pt x="219099" y="154533"/>
                </a:lnTo>
                <a:lnTo>
                  <a:pt x="218008" y="154930"/>
                </a:lnTo>
                <a:lnTo>
                  <a:pt x="217016" y="155326"/>
                </a:lnTo>
                <a:lnTo>
                  <a:pt x="215577" y="155624"/>
                </a:lnTo>
                <a:lnTo>
                  <a:pt x="211906" y="156021"/>
                </a:lnTo>
                <a:lnTo>
                  <a:pt x="209674" y="156120"/>
                </a:lnTo>
                <a:close/>
              </a:path>
              <a:path w="340994" h="158114">
                <a:moveTo>
                  <a:pt x="300843" y="157906"/>
                </a:moveTo>
                <a:lnTo>
                  <a:pt x="287052" y="157906"/>
                </a:lnTo>
                <a:lnTo>
                  <a:pt x="279313" y="156815"/>
                </a:lnTo>
                <a:lnTo>
                  <a:pt x="248192" y="134143"/>
                </a:lnTo>
                <a:lnTo>
                  <a:pt x="242751" y="112166"/>
                </a:lnTo>
                <a:lnTo>
                  <a:pt x="242751" y="94009"/>
                </a:lnTo>
                <a:lnTo>
                  <a:pt x="243892" y="86072"/>
                </a:lnTo>
                <a:lnTo>
                  <a:pt x="246174" y="79027"/>
                </a:lnTo>
                <a:lnTo>
                  <a:pt x="248456" y="71883"/>
                </a:lnTo>
                <a:lnTo>
                  <a:pt x="278469" y="46980"/>
                </a:lnTo>
                <a:lnTo>
                  <a:pt x="285563" y="45690"/>
                </a:lnTo>
                <a:lnTo>
                  <a:pt x="301835" y="45690"/>
                </a:lnTo>
                <a:lnTo>
                  <a:pt x="308930" y="46930"/>
                </a:lnTo>
                <a:lnTo>
                  <a:pt x="314783" y="49410"/>
                </a:lnTo>
                <a:lnTo>
                  <a:pt x="320737" y="51792"/>
                </a:lnTo>
                <a:lnTo>
                  <a:pt x="325598" y="55165"/>
                </a:lnTo>
                <a:lnTo>
                  <a:pt x="329369" y="59531"/>
                </a:lnTo>
                <a:lnTo>
                  <a:pt x="333238" y="63896"/>
                </a:lnTo>
                <a:lnTo>
                  <a:pt x="334108" y="65484"/>
                </a:lnTo>
                <a:lnTo>
                  <a:pt x="289185" y="65484"/>
                </a:lnTo>
                <a:lnTo>
                  <a:pt x="286060" y="66178"/>
                </a:lnTo>
                <a:lnTo>
                  <a:pt x="283381" y="67567"/>
                </a:lnTo>
                <a:lnTo>
                  <a:pt x="280801" y="68857"/>
                </a:lnTo>
                <a:lnTo>
                  <a:pt x="278618" y="70643"/>
                </a:lnTo>
                <a:lnTo>
                  <a:pt x="271326" y="90785"/>
                </a:lnTo>
                <a:lnTo>
                  <a:pt x="340531" y="90785"/>
                </a:lnTo>
                <a:lnTo>
                  <a:pt x="340531" y="102294"/>
                </a:lnTo>
                <a:lnTo>
                  <a:pt x="339737" y="104874"/>
                </a:lnTo>
                <a:lnTo>
                  <a:pt x="336661" y="108148"/>
                </a:lnTo>
                <a:lnTo>
                  <a:pt x="334578" y="108942"/>
                </a:lnTo>
                <a:lnTo>
                  <a:pt x="271326" y="108942"/>
                </a:lnTo>
                <a:lnTo>
                  <a:pt x="271326" y="113208"/>
                </a:lnTo>
                <a:lnTo>
                  <a:pt x="293699" y="136773"/>
                </a:lnTo>
                <a:lnTo>
                  <a:pt x="335752" y="136773"/>
                </a:lnTo>
                <a:lnTo>
                  <a:pt x="335719" y="142279"/>
                </a:lnTo>
                <a:lnTo>
                  <a:pt x="335619" y="144561"/>
                </a:lnTo>
                <a:lnTo>
                  <a:pt x="335520" y="145504"/>
                </a:lnTo>
                <a:lnTo>
                  <a:pt x="335322" y="146298"/>
                </a:lnTo>
                <a:lnTo>
                  <a:pt x="335223" y="147091"/>
                </a:lnTo>
                <a:lnTo>
                  <a:pt x="305457" y="157608"/>
                </a:lnTo>
                <a:lnTo>
                  <a:pt x="300843" y="157906"/>
                </a:lnTo>
                <a:close/>
              </a:path>
              <a:path w="340994" h="158114">
                <a:moveTo>
                  <a:pt x="340531" y="90785"/>
                </a:moveTo>
                <a:lnTo>
                  <a:pt x="313295" y="90785"/>
                </a:lnTo>
                <a:lnTo>
                  <a:pt x="313494" y="82946"/>
                </a:lnTo>
                <a:lnTo>
                  <a:pt x="311906" y="76795"/>
                </a:lnTo>
                <a:lnTo>
                  <a:pt x="308533" y="72330"/>
                </a:lnTo>
                <a:lnTo>
                  <a:pt x="305159" y="67766"/>
                </a:lnTo>
                <a:lnTo>
                  <a:pt x="299901" y="65484"/>
                </a:lnTo>
                <a:lnTo>
                  <a:pt x="334108" y="65484"/>
                </a:lnTo>
                <a:lnTo>
                  <a:pt x="336066" y="69056"/>
                </a:lnTo>
                <a:lnTo>
                  <a:pt x="339638" y="80962"/>
                </a:lnTo>
                <a:lnTo>
                  <a:pt x="340517" y="87312"/>
                </a:lnTo>
                <a:lnTo>
                  <a:pt x="340531" y="90785"/>
                </a:lnTo>
                <a:close/>
              </a:path>
              <a:path w="340994" h="158114">
                <a:moveTo>
                  <a:pt x="335752" y="136773"/>
                </a:moveTo>
                <a:lnTo>
                  <a:pt x="303423" y="136773"/>
                </a:lnTo>
                <a:lnTo>
                  <a:pt x="307689" y="136425"/>
                </a:lnTo>
                <a:lnTo>
                  <a:pt x="311360" y="135731"/>
                </a:lnTo>
                <a:lnTo>
                  <a:pt x="329666" y="130274"/>
                </a:lnTo>
                <a:lnTo>
                  <a:pt x="331105" y="129926"/>
                </a:lnTo>
                <a:lnTo>
                  <a:pt x="332891" y="129926"/>
                </a:lnTo>
                <a:lnTo>
                  <a:pt x="333437" y="130075"/>
                </a:lnTo>
                <a:lnTo>
                  <a:pt x="333833" y="130373"/>
                </a:lnTo>
                <a:lnTo>
                  <a:pt x="334330" y="130571"/>
                </a:lnTo>
                <a:lnTo>
                  <a:pt x="334726" y="131018"/>
                </a:lnTo>
                <a:lnTo>
                  <a:pt x="335332" y="132457"/>
                </a:lnTo>
                <a:lnTo>
                  <a:pt x="335520" y="133350"/>
                </a:lnTo>
                <a:lnTo>
                  <a:pt x="335652" y="134937"/>
                </a:lnTo>
                <a:lnTo>
                  <a:pt x="335752" y="136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7556" y="1777936"/>
            <a:ext cx="1300486" cy="158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3937" y="1768262"/>
            <a:ext cx="4495725" cy="2067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120" y="2100744"/>
            <a:ext cx="134801" cy="112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3726" y="2055054"/>
            <a:ext cx="340995" cy="158115"/>
          </a:xfrm>
          <a:custGeom>
            <a:avLst/>
            <a:gdLst/>
            <a:ahLst/>
            <a:cxnLst/>
            <a:rect l="l" t="t" r="r" b="b"/>
            <a:pathLst>
              <a:path w="340994" h="158114">
                <a:moveTo>
                  <a:pt x="106709" y="34974"/>
                </a:moveTo>
                <a:lnTo>
                  <a:pt x="3522" y="34974"/>
                </a:lnTo>
                <a:lnTo>
                  <a:pt x="2877" y="34776"/>
                </a:lnTo>
                <a:lnTo>
                  <a:pt x="0" y="18851"/>
                </a:lnTo>
                <a:lnTo>
                  <a:pt x="396" y="15676"/>
                </a:lnTo>
                <a:lnTo>
                  <a:pt x="3522" y="10864"/>
                </a:lnTo>
                <a:lnTo>
                  <a:pt x="106709" y="10864"/>
                </a:lnTo>
                <a:lnTo>
                  <a:pt x="107305" y="11112"/>
                </a:lnTo>
                <a:lnTo>
                  <a:pt x="107801" y="11608"/>
                </a:lnTo>
                <a:lnTo>
                  <a:pt x="108396" y="12005"/>
                </a:lnTo>
                <a:lnTo>
                  <a:pt x="110380" y="26987"/>
                </a:lnTo>
                <a:lnTo>
                  <a:pt x="109984" y="30063"/>
                </a:lnTo>
                <a:lnTo>
                  <a:pt x="107305" y="34776"/>
                </a:lnTo>
                <a:lnTo>
                  <a:pt x="106709" y="34974"/>
                </a:lnTo>
                <a:close/>
              </a:path>
              <a:path w="340994" h="158114">
                <a:moveTo>
                  <a:pt x="57993" y="156120"/>
                </a:moveTo>
                <a:lnTo>
                  <a:pt x="52337" y="156120"/>
                </a:lnTo>
                <a:lnTo>
                  <a:pt x="50006" y="155971"/>
                </a:lnTo>
                <a:lnTo>
                  <a:pt x="48121" y="155674"/>
                </a:lnTo>
                <a:lnTo>
                  <a:pt x="46236" y="155475"/>
                </a:lnTo>
                <a:lnTo>
                  <a:pt x="40382" y="152052"/>
                </a:lnTo>
                <a:lnTo>
                  <a:pt x="40382" y="34974"/>
                </a:lnTo>
                <a:lnTo>
                  <a:pt x="69850" y="34974"/>
                </a:lnTo>
                <a:lnTo>
                  <a:pt x="69850" y="152052"/>
                </a:lnTo>
                <a:lnTo>
                  <a:pt x="69602" y="152697"/>
                </a:lnTo>
                <a:lnTo>
                  <a:pt x="69105" y="153292"/>
                </a:lnTo>
                <a:lnTo>
                  <a:pt x="68709" y="153888"/>
                </a:lnTo>
                <a:lnTo>
                  <a:pt x="67915" y="154384"/>
                </a:lnTo>
                <a:lnTo>
                  <a:pt x="66724" y="154781"/>
                </a:lnTo>
                <a:lnTo>
                  <a:pt x="65633" y="155178"/>
                </a:lnTo>
                <a:lnTo>
                  <a:pt x="64144" y="155475"/>
                </a:lnTo>
                <a:lnTo>
                  <a:pt x="62259" y="155674"/>
                </a:lnTo>
                <a:lnTo>
                  <a:pt x="60374" y="155971"/>
                </a:lnTo>
                <a:lnTo>
                  <a:pt x="57993" y="156120"/>
                </a:lnTo>
                <a:close/>
              </a:path>
              <a:path w="340994" h="158114">
                <a:moveTo>
                  <a:pt x="142651" y="156120"/>
                </a:moveTo>
                <a:lnTo>
                  <a:pt x="137095" y="156120"/>
                </a:lnTo>
                <a:lnTo>
                  <a:pt x="134813" y="156021"/>
                </a:lnTo>
                <a:lnTo>
                  <a:pt x="125883" y="152300"/>
                </a:lnTo>
                <a:lnTo>
                  <a:pt x="125883" y="4067"/>
                </a:lnTo>
                <a:lnTo>
                  <a:pt x="128711" y="1339"/>
                </a:lnTo>
                <a:lnTo>
                  <a:pt x="129803" y="843"/>
                </a:lnTo>
                <a:lnTo>
                  <a:pt x="131243" y="495"/>
                </a:lnTo>
                <a:lnTo>
                  <a:pt x="134813" y="99"/>
                </a:lnTo>
                <a:lnTo>
                  <a:pt x="137095" y="0"/>
                </a:lnTo>
                <a:lnTo>
                  <a:pt x="142651" y="0"/>
                </a:lnTo>
                <a:lnTo>
                  <a:pt x="144933" y="99"/>
                </a:lnTo>
                <a:lnTo>
                  <a:pt x="148506" y="496"/>
                </a:lnTo>
                <a:lnTo>
                  <a:pt x="149944" y="843"/>
                </a:lnTo>
                <a:lnTo>
                  <a:pt x="151035" y="1339"/>
                </a:lnTo>
                <a:lnTo>
                  <a:pt x="152127" y="1736"/>
                </a:lnTo>
                <a:lnTo>
                  <a:pt x="152871" y="2232"/>
                </a:lnTo>
                <a:lnTo>
                  <a:pt x="153268" y="2827"/>
                </a:lnTo>
                <a:lnTo>
                  <a:pt x="153764" y="3422"/>
                </a:lnTo>
                <a:lnTo>
                  <a:pt x="154012" y="4067"/>
                </a:lnTo>
                <a:lnTo>
                  <a:pt x="154012" y="59828"/>
                </a:lnTo>
                <a:lnTo>
                  <a:pt x="214016" y="59828"/>
                </a:lnTo>
                <a:lnTo>
                  <a:pt x="215676" y="62061"/>
                </a:lnTo>
                <a:lnTo>
                  <a:pt x="217760" y="66575"/>
                </a:lnTo>
                <a:lnTo>
                  <a:pt x="218641" y="70098"/>
                </a:lnTo>
                <a:lnTo>
                  <a:pt x="172615" y="70098"/>
                </a:lnTo>
                <a:lnTo>
                  <a:pt x="168994" y="71387"/>
                </a:lnTo>
                <a:lnTo>
                  <a:pt x="161652" y="76547"/>
                </a:lnTo>
                <a:lnTo>
                  <a:pt x="157881" y="80367"/>
                </a:lnTo>
                <a:lnTo>
                  <a:pt x="154012" y="85427"/>
                </a:lnTo>
                <a:lnTo>
                  <a:pt x="154012" y="152300"/>
                </a:lnTo>
                <a:lnTo>
                  <a:pt x="153764" y="152995"/>
                </a:lnTo>
                <a:lnTo>
                  <a:pt x="144933" y="156021"/>
                </a:lnTo>
                <a:lnTo>
                  <a:pt x="142651" y="156120"/>
                </a:lnTo>
                <a:close/>
              </a:path>
              <a:path w="340994" h="158114">
                <a:moveTo>
                  <a:pt x="214016" y="59828"/>
                </a:moveTo>
                <a:lnTo>
                  <a:pt x="154012" y="59828"/>
                </a:lnTo>
                <a:lnTo>
                  <a:pt x="158774" y="55066"/>
                </a:lnTo>
                <a:lnTo>
                  <a:pt x="163686" y="51544"/>
                </a:lnTo>
                <a:lnTo>
                  <a:pt x="168746" y="49262"/>
                </a:lnTo>
                <a:lnTo>
                  <a:pt x="173806" y="46880"/>
                </a:lnTo>
                <a:lnTo>
                  <a:pt x="179015" y="45690"/>
                </a:lnTo>
                <a:lnTo>
                  <a:pt x="191219" y="45690"/>
                </a:lnTo>
                <a:lnTo>
                  <a:pt x="196924" y="46831"/>
                </a:lnTo>
                <a:lnTo>
                  <a:pt x="201488" y="49113"/>
                </a:lnTo>
                <a:lnTo>
                  <a:pt x="206151" y="51296"/>
                </a:lnTo>
                <a:lnTo>
                  <a:pt x="209922" y="54322"/>
                </a:lnTo>
                <a:lnTo>
                  <a:pt x="214016" y="59828"/>
                </a:lnTo>
                <a:close/>
              </a:path>
              <a:path w="340994" h="158114">
                <a:moveTo>
                  <a:pt x="209674" y="156120"/>
                </a:moveTo>
                <a:lnTo>
                  <a:pt x="204217" y="156120"/>
                </a:lnTo>
                <a:lnTo>
                  <a:pt x="201885" y="156021"/>
                </a:lnTo>
                <a:lnTo>
                  <a:pt x="192856" y="152300"/>
                </a:lnTo>
                <a:lnTo>
                  <a:pt x="192856" y="89941"/>
                </a:lnTo>
                <a:lnTo>
                  <a:pt x="192509" y="86121"/>
                </a:lnTo>
                <a:lnTo>
                  <a:pt x="191120" y="80565"/>
                </a:lnTo>
                <a:lnTo>
                  <a:pt x="190078" y="78233"/>
                </a:lnTo>
                <a:lnTo>
                  <a:pt x="188689" y="76348"/>
                </a:lnTo>
                <a:lnTo>
                  <a:pt x="187399" y="74364"/>
                </a:lnTo>
                <a:lnTo>
                  <a:pt x="185663" y="72826"/>
                </a:lnTo>
                <a:lnTo>
                  <a:pt x="183480" y="71735"/>
                </a:lnTo>
                <a:lnTo>
                  <a:pt x="181396" y="70643"/>
                </a:lnTo>
                <a:lnTo>
                  <a:pt x="178965" y="70098"/>
                </a:lnTo>
                <a:lnTo>
                  <a:pt x="218641" y="70098"/>
                </a:lnTo>
                <a:lnTo>
                  <a:pt x="220340" y="76894"/>
                </a:lnTo>
                <a:lnTo>
                  <a:pt x="220985" y="83145"/>
                </a:lnTo>
                <a:lnTo>
                  <a:pt x="220985" y="152300"/>
                </a:lnTo>
                <a:lnTo>
                  <a:pt x="220737" y="152995"/>
                </a:lnTo>
                <a:lnTo>
                  <a:pt x="219844" y="154086"/>
                </a:lnTo>
                <a:lnTo>
                  <a:pt x="219099" y="154533"/>
                </a:lnTo>
                <a:lnTo>
                  <a:pt x="218008" y="154930"/>
                </a:lnTo>
                <a:lnTo>
                  <a:pt x="217016" y="155326"/>
                </a:lnTo>
                <a:lnTo>
                  <a:pt x="215577" y="155624"/>
                </a:lnTo>
                <a:lnTo>
                  <a:pt x="211906" y="156021"/>
                </a:lnTo>
                <a:lnTo>
                  <a:pt x="209674" y="156120"/>
                </a:lnTo>
                <a:close/>
              </a:path>
              <a:path w="340994" h="158114">
                <a:moveTo>
                  <a:pt x="300843" y="157906"/>
                </a:moveTo>
                <a:lnTo>
                  <a:pt x="287052" y="157906"/>
                </a:lnTo>
                <a:lnTo>
                  <a:pt x="279313" y="156815"/>
                </a:lnTo>
                <a:lnTo>
                  <a:pt x="248192" y="134143"/>
                </a:lnTo>
                <a:lnTo>
                  <a:pt x="242751" y="112166"/>
                </a:lnTo>
                <a:lnTo>
                  <a:pt x="242751" y="94009"/>
                </a:lnTo>
                <a:lnTo>
                  <a:pt x="243892" y="86072"/>
                </a:lnTo>
                <a:lnTo>
                  <a:pt x="246174" y="79027"/>
                </a:lnTo>
                <a:lnTo>
                  <a:pt x="248456" y="71883"/>
                </a:lnTo>
                <a:lnTo>
                  <a:pt x="278469" y="46980"/>
                </a:lnTo>
                <a:lnTo>
                  <a:pt x="285563" y="45690"/>
                </a:lnTo>
                <a:lnTo>
                  <a:pt x="301835" y="45690"/>
                </a:lnTo>
                <a:lnTo>
                  <a:pt x="308930" y="46930"/>
                </a:lnTo>
                <a:lnTo>
                  <a:pt x="314783" y="49410"/>
                </a:lnTo>
                <a:lnTo>
                  <a:pt x="320737" y="51792"/>
                </a:lnTo>
                <a:lnTo>
                  <a:pt x="325598" y="55165"/>
                </a:lnTo>
                <a:lnTo>
                  <a:pt x="329369" y="59531"/>
                </a:lnTo>
                <a:lnTo>
                  <a:pt x="333238" y="63896"/>
                </a:lnTo>
                <a:lnTo>
                  <a:pt x="334108" y="65484"/>
                </a:lnTo>
                <a:lnTo>
                  <a:pt x="289185" y="65484"/>
                </a:lnTo>
                <a:lnTo>
                  <a:pt x="286060" y="66178"/>
                </a:lnTo>
                <a:lnTo>
                  <a:pt x="283381" y="67567"/>
                </a:lnTo>
                <a:lnTo>
                  <a:pt x="280801" y="68857"/>
                </a:lnTo>
                <a:lnTo>
                  <a:pt x="278618" y="70643"/>
                </a:lnTo>
                <a:lnTo>
                  <a:pt x="271326" y="90785"/>
                </a:lnTo>
                <a:lnTo>
                  <a:pt x="340531" y="90785"/>
                </a:lnTo>
                <a:lnTo>
                  <a:pt x="340531" y="102294"/>
                </a:lnTo>
                <a:lnTo>
                  <a:pt x="339737" y="104874"/>
                </a:lnTo>
                <a:lnTo>
                  <a:pt x="336661" y="108148"/>
                </a:lnTo>
                <a:lnTo>
                  <a:pt x="334578" y="108942"/>
                </a:lnTo>
                <a:lnTo>
                  <a:pt x="271326" y="108942"/>
                </a:lnTo>
                <a:lnTo>
                  <a:pt x="271326" y="113208"/>
                </a:lnTo>
                <a:lnTo>
                  <a:pt x="293699" y="136773"/>
                </a:lnTo>
                <a:lnTo>
                  <a:pt x="335752" y="136773"/>
                </a:lnTo>
                <a:lnTo>
                  <a:pt x="335719" y="142279"/>
                </a:lnTo>
                <a:lnTo>
                  <a:pt x="335619" y="144561"/>
                </a:lnTo>
                <a:lnTo>
                  <a:pt x="335520" y="145504"/>
                </a:lnTo>
                <a:lnTo>
                  <a:pt x="335322" y="146298"/>
                </a:lnTo>
                <a:lnTo>
                  <a:pt x="335223" y="147091"/>
                </a:lnTo>
                <a:lnTo>
                  <a:pt x="305457" y="157608"/>
                </a:lnTo>
                <a:lnTo>
                  <a:pt x="300843" y="157906"/>
                </a:lnTo>
                <a:close/>
              </a:path>
              <a:path w="340994" h="158114">
                <a:moveTo>
                  <a:pt x="340531" y="90785"/>
                </a:moveTo>
                <a:lnTo>
                  <a:pt x="313295" y="90785"/>
                </a:lnTo>
                <a:lnTo>
                  <a:pt x="313494" y="82946"/>
                </a:lnTo>
                <a:lnTo>
                  <a:pt x="311906" y="76795"/>
                </a:lnTo>
                <a:lnTo>
                  <a:pt x="308533" y="72330"/>
                </a:lnTo>
                <a:lnTo>
                  <a:pt x="305159" y="67766"/>
                </a:lnTo>
                <a:lnTo>
                  <a:pt x="299901" y="65484"/>
                </a:lnTo>
                <a:lnTo>
                  <a:pt x="334108" y="65484"/>
                </a:lnTo>
                <a:lnTo>
                  <a:pt x="336066" y="69056"/>
                </a:lnTo>
                <a:lnTo>
                  <a:pt x="339638" y="80962"/>
                </a:lnTo>
                <a:lnTo>
                  <a:pt x="340517" y="87312"/>
                </a:lnTo>
                <a:lnTo>
                  <a:pt x="340531" y="90785"/>
                </a:lnTo>
                <a:close/>
              </a:path>
              <a:path w="340994" h="158114">
                <a:moveTo>
                  <a:pt x="335752" y="136773"/>
                </a:moveTo>
                <a:lnTo>
                  <a:pt x="303423" y="136773"/>
                </a:lnTo>
                <a:lnTo>
                  <a:pt x="307689" y="136425"/>
                </a:lnTo>
                <a:lnTo>
                  <a:pt x="311360" y="135731"/>
                </a:lnTo>
                <a:lnTo>
                  <a:pt x="329666" y="130274"/>
                </a:lnTo>
                <a:lnTo>
                  <a:pt x="331105" y="129926"/>
                </a:lnTo>
                <a:lnTo>
                  <a:pt x="332891" y="129926"/>
                </a:lnTo>
                <a:lnTo>
                  <a:pt x="333437" y="130075"/>
                </a:lnTo>
                <a:lnTo>
                  <a:pt x="333833" y="130373"/>
                </a:lnTo>
                <a:lnTo>
                  <a:pt x="334330" y="130571"/>
                </a:lnTo>
                <a:lnTo>
                  <a:pt x="334726" y="131018"/>
                </a:lnTo>
                <a:lnTo>
                  <a:pt x="335332" y="132456"/>
                </a:lnTo>
                <a:lnTo>
                  <a:pt x="335520" y="133350"/>
                </a:lnTo>
                <a:lnTo>
                  <a:pt x="335652" y="134937"/>
                </a:lnTo>
                <a:lnTo>
                  <a:pt x="335752" y="136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9043" y="2055054"/>
            <a:ext cx="1000019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24355" y="2055054"/>
            <a:ext cx="5698249" cy="196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406" y="2331577"/>
            <a:ext cx="161515" cy="1576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3726" y="2331279"/>
            <a:ext cx="340995" cy="158115"/>
          </a:xfrm>
          <a:custGeom>
            <a:avLst/>
            <a:gdLst/>
            <a:ahLst/>
            <a:cxnLst/>
            <a:rect l="l" t="t" r="r" b="b"/>
            <a:pathLst>
              <a:path w="340994" h="158114">
                <a:moveTo>
                  <a:pt x="106709" y="34974"/>
                </a:moveTo>
                <a:lnTo>
                  <a:pt x="3522" y="34974"/>
                </a:lnTo>
                <a:lnTo>
                  <a:pt x="2877" y="34776"/>
                </a:lnTo>
                <a:lnTo>
                  <a:pt x="0" y="18851"/>
                </a:lnTo>
                <a:lnTo>
                  <a:pt x="396" y="15676"/>
                </a:lnTo>
                <a:lnTo>
                  <a:pt x="3522" y="10864"/>
                </a:lnTo>
                <a:lnTo>
                  <a:pt x="106709" y="10864"/>
                </a:lnTo>
                <a:lnTo>
                  <a:pt x="107305" y="11112"/>
                </a:lnTo>
                <a:lnTo>
                  <a:pt x="107801" y="11608"/>
                </a:lnTo>
                <a:lnTo>
                  <a:pt x="108396" y="12005"/>
                </a:lnTo>
                <a:lnTo>
                  <a:pt x="110380" y="26987"/>
                </a:lnTo>
                <a:lnTo>
                  <a:pt x="109984" y="30063"/>
                </a:lnTo>
                <a:lnTo>
                  <a:pt x="107305" y="34776"/>
                </a:lnTo>
                <a:lnTo>
                  <a:pt x="106709" y="34974"/>
                </a:lnTo>
                <a:close/>
              </a:path>
              <a:path w="340994" h="158114">
                <a:moveTo>
                  <a:pt x="57993" y="156120"/>
                </a:moveTo>
                <a:lnTo>
                  <a:pt x="52337" y="156120"/>
                </a:lnTo>
                <a:lnTo>
                  <a:pt x="50006" y="155971"/>
                </a:lnTo>
                <a:lnTo>
                  <a:pt x="48121" y="155674"/>
                </a:lnTo>
                <a:lnTo>
                  <a:pt x="46236" y="155475"/>
                </a:lnTo>
                <a:lnTo>
                  <a:pt x="40382" y="152052"/>
                </a:lnTo>
                <a:lnTo>
                  <a:pt x="40382" y="34974"/>
                </a:lnTo>
                <a:lnTo>
                  <a:pt x="69850" y="34974"/>
                </a:lnTo>
                <a:lnTo>
                  <a:pt x="69850" y="152052"/>
                </a:lnTo>
                <a:lnTo>
                  <a:pt x="69602" y="152697"/>
                </a:lnTo>
                <a:lnTo>
                  <a:pt x="69105" y="153292"/>
                </a:lnTo>
                <a:lnTo>
                  <a:pt x="68709" y="153888"/>
                </a:lnTo>
                <a:lnTo>
                  <a:pt x="67915" y="154384"/>
                </a:lnTo>
                <a:lnTo>
                  <a:pt x="66724" y="154781"/>
                </a:lnTo>
                <a:lnTo>
                  <a:pt x="65633" y="155178"/>
                </a:lnTo>
                <a:lnTo>
                  <a:pt x="64144" y="155475"/>
                </a:lnTo>
                <a:lnTo>
                  <a:pt x="62259" y="155674"/>
                </a:lnTo>
                <a:lnTo>
                  <a:pt x="60374" y="155971"/>
                </a:lnTo>
                <a:lnTo>
                  <a:pt x="57993" y="156120"/>
                </a:lnTo>
                <a:close/>
              </a:path>
              <a:path w="340994" h="158114">
                <a:moveTo>
                  <a:pt x="142651" y="156120"/>
                </a:moveTo>
                <a:lnTo>
                  <a:pt x="137095" y="156120"/>
                </a:lnTo>
                <a:lnTo>
                  <a:pt x="134813" y="156021"/>
                </a:lnTo>
                <a:lnTo>
                  <a:pt x="125883" y="152300"/>
                </a:lnTo>
                <a:lnTo>
                  <a:pt x="125883" y="4067"/>
                </a:lnTo>
                <a:lnTo>
                  <a:pt x="128711" y="1339"/>
                </a:lnTo>
                <a:lnTo>
                  <a:pt x="129803" y="843"/>
                </a:lnTo>
                <a:lnTo>
                  <a:pt x="131243" y="495"/>
                </a:lnTo>
                <a:lnTo>
                  <a:pt x="134813" y="99"/>
                </a:lnTo>
                <a:lnTo>
                  <a:pt x="137095" y="0"/>
                </a:lnTo>
                <a:lnTo>
                  <a:pt x="142651" y="0"/>
                </a:lnTo>
                <a:lnTo>
                  <a:pt x="144933" y="99"/>
                </a:lnTo>
                <a:lnTo>
                  <a:pt x="148506" y="496"/>
                </a:lnTo>
                <a:lnTo>
                  <a:pt x="149944" y="843"/>
                </a:lnTo>
                <a:lnTo>
                  <a:pt x="151035" y="1339"/>
                </a:lnTo>
                <a:lnTo>
                  <a:pt x="152127" y="1736"/>
                </a:lnTo>
                <a:lnTo>
                  <a:pt x="152871" y="2232"/>
                </a:lnTo>
                <a:lnTo>
                  <a:pt x="153268" y="2827"/>
                </a:lnTo>
                <a:lnTo>
                  <a:pt x="153764" y="3422"/>
                </a:lnTo>
                <a:lnTo>
                  <a:pt x="154012" y="4067"/>
                </a:lnTo>
                <a:lnTo>
                  <a:pt x="154012" y="59828"/>
                </a:lnTo>
                <a:lnTo>
                  <a:pt x="214016" y="59828"/>
                </a:lnTo>
                <a:lnTo>
                  <a:pt x="215676" y="62061"/>
                </a:lnTo>
                <a:lnTo>
                  <a:pt x="217760" y="66575"/>
                </a:lnTo>
                <a:lnTo>
                  <a:pt x="218641" y="70098"/>
                </a:lnTo>
                <a:lnTo>
                  <a:pt x="172615" y="70098"/>
                </a:lnTo>
                <a:lnTo>
                  <a:pt x="168994" y="71387"/>
                </a:lnTo>
                <a:lnTo>
                  <a:pt x="161652" y="76547"/>
                </a:lnTo>
                <a:lnTo>
                  <a:pt x="157881" y="80367"/>
                </a:lnTo>
                <a:lnTo>
                  <a:pt x="154012" y="85427"/>
                </a:lnTo>
                <a:lnTo>
                  <a:pt x="154012" y="152300"/>
                </a:lnTo>
                <a:lnTo>
                  <a:pt x="153764" y="152995"/>
                </a:lnTo>
                <a:lnTo>
                  <a:pt x="144933" y="156021"/>
                </a:lnTo>
                <a:lnTo>
                  <a:pt x="142651" y="156120"/>
                </a:lnTo>
                <a:close/>
              </a:path>
              <a:path w="340994" h="158114">
                <a:moveTo>
                  <a:pt x="214016" y="59828"/>
                </a:moveTo>
                <a:lnTo>
                  <a:pt x="154012" y="59828"/>
                </a:lnTo>
                <a:lnTo>
                  <a:pt x="158774" y="55066"/>
                </a:lnTo>
                <a:lnTo>
                  <a:pt x="163686" y="51544"/>
                </a:lnTo>
                <a:lnTo>
                  <a:pt x="168746" y="49262"/>
                </a:lnTo>
                <a:lnTo>
                  <a:pt x="173806" y="46880"/>
                </a:lnTo>
                <a:lnTo>
                  <a:pt x="179015" y="45690"/>
                </a:lnTo>
                <a:lnTo>
                  <a:pt x="191219" y="45690"/>
                </a:lnTo>
                <a:lnTo>
                  <a:pt x="196924" y="46831"/>
                </a:lnTo>
                <a:lnTo>
                  <a:pt x="201488" y="49113"/>
                </a:lnTo>
                <a:lnTo>
                  <a:pt x="206151" y="51296"/>
                </a:lnTo>
                <a:lnTo>
                  <a:pt x="209922" y="54322"/>
                </a:lnTo>
                <a:lnTo>
                  <a:pt x="214016" y="59828"/>
                </a:lnTo>
                <a:close/>
              </a:path>
              <a:path w="340994" h="158114">
                <a:moveTo>
                  <a:pt x="209674" y="156120"/>
                </a:moveTo>
                <a:lnTo>
                  <a:pt x="204217" y="156120"/>
                </a:lnTo>
                <a:lnTo>
                  <a:pt x="201885" y="156021"/>
                </a:lnTo>
                <a:lnTo>
                  <a:pt x="192856" y="152300"/>
                </a:lnTo>
                <a:lnTo>
                  <a:pt x="192856" y="89941"/>
                </a:lnTo>
                <a:lnTo>
                  <a:pt x="192509" y="86121"/>
                </a:lnTo>
                <a:lnTo>
                  <a:pt x="191120" y="80565"/>
                </a:lnTo>
                <a:lnTo>
                  <a:pt x="190078" y="78233"/>
                </a:lnTo>
                <a:lnTo>
                  <a:pt x="188689" y="76348"/>
                </a:lnTo>
                <a:lnTo>
                  <a:pt x="187399" y="74364"/>
                </a:lnTo>
                <a:lnTo>
                  <a:pt x="185663" y="72826"/>
                </a:lnTo>
                <a:lnTo>
                  <a:pt x="183480" y="71735"/>
                </a:lnTo>
                <a:lnTo>
                  <a:pt x="181396" y="70643"/>
                </a:lnTo>
                <a:lnTo>
                  <a:pt x="178965" y="70098"/>
                </a:lnTo>
                <a:lnTo>
                  <a:pt x="218641" y="70098"/>
                </a:lnTo>
                <a:lnTo>
                  <a:pt x="220340" y="76894"/>
                </a:lnTo>
                <a:lnTo>
                  <a:pt x="220985" y="83145"/>
                </a:lnTo>
                <a:lnTo>
                  <a:pt x="220985" y="152300"/>
                </a:lnTo>
                <a:lnTo>
                  <a:pt x="220737" y="152995"/>
                </a:lnTo>
                <a:lnTo>
                  <a:pt x="219844" y="154086"/>
                </a:lnTo>
                <a:lnTo>
                  <a:pt x="219099" y="154533"/>
                </a:lnTo>
                <a:lnTo>
                  <a:pt x="218008" y="154930"/>
                </a:lnTo>
                <a:lnTo>
                  <a:pt x="217016" y="155326"/>
                </a:lnTo>
                <a:lnTo>
                  <a:pt x="215577" y="155624"/>
                </a:lnTo>
                <a:lnTo>
                  <a:pt x="211906" y="156021"/>
                </a:lnTo>
                <a:lnTo>
                  <a:pt x="209674" y="156120"/>
                </a:lnTo>
                <a:close/>
              </a:path>
              <a:path w="340994" h="158114">
                <a:moveTo>
                  <a:pt x="300843" y="157906"/>
                </a:moveTo>
                <a:lnTo>
                  <a:pt x="287052" y="157906"/>
                </a:lnTo>
                <a:lnTo>
                  <a:pt x="279313" y="156815"/>
                </a:lnTo>
                <a:lnTo>
                  <a:pt x="248192" y="134143"/>
                </a:lnTo>
                <a:lnTo>
                  <a:pt x="242751" y="112166"/>
                </a:lnTo>
                <a:lnTo>
                  <a:pt x="242751" y="94009"/>
                </a:lnTo>
                <a:lnTo>
                  <a:pt x="243892" y="86072"/>
                </a:lnTo>
                <a:lnTo>
                  <a:pt x="246174" y="79027"/>
                </a:lnTo>
                <a:lnTo>
                  <a:pt x="248456" y="71883"/>
                </a:lnTo>
                <a:lnTo>
                  <a:pt x="278469" y="46980"/>
                </a:lnTo>
                <a:lnTo>
                  <a:pt x="285563" y="45690"/>
                </a:lnTo>
                <a:lnTo>
                  <a:pt x="301835" y="45690"/>
                </a:lnTo>
                <a:lnTo>
                  <a:pt x="308930" y="46930"/>
                </a:lnTo>
                <a:lnTo>
                  <a:pt x="314783" y="49410"/>
                </a:lnTo>
                <a:lnTo>
                  <a:pt x="320737" y="51792"/>
                </a:lnTo>
                <a:lnTo>
                  <a:pt x="325598" y="55165"/>
                </a:lnTo>
                <a:lnTo>
                  <a:pt x="329369" y="59531"/>
                </a:lnTo>
                <a:lnTo>
                  <a:pt x="333238" y="63896"/>
                </a:lnTo>
                <a:lnTo>
                  <a:pt x="334108" y="65484"/>
                </a:lnTo>
                <a:lnTo>
                  <a:pt x="289185" y="65484"/>
                </a:lnTo>
                <a:lnTo>
                  <a:pt x="286060" y="66178"/>
                </a:lnTo>
                <a:lnTo>
                  <a:pt x="283381" y="67567"/>
                </a:lnTo>
                <a:lnTo>
                  <a:pt x="280801" y="68857"/>
                </a:lnTo>
                <a:lnTo>
                  <a:pt x="278618" y="70643"/>
                </a:lnTo>
                <a:lnTo>
                  <a:pt x="271326" y="90785"/>
                </a:lnTo>
                <a:lnTo>
                  <a:pt x="340531" y="90785"/>
                </a:lnTo>
                <a:lnTo>
                  <a:pt x="340531" y="102294"/>
                </a:lnTo>
                <a:lnTo>
                  <a:pt x="339737" y="104874"/>
                </a:lnTo>
                <a:lnTo>
                  <a:pt x="336661" y="108148"/>
                </a:lnTo>
                <a:lnTo>
                  <a:pt x="334578" y="108942"/>
                </a:lnTo>
                <a:lnTo>
                  <a:pt x="271326" y="108942"/>
                </a:lnTo>
                <a:lnTo>
                  <a:pt x="271326" y="113208"/>
                </a:lnTo>
                <a:lnTo>
                  <a:pt x="293699" y="136773"/>
                </a:lnTo>
                <a:lnTo>
                  <a:pt x="335752" y="136773"/>
                </a:lnTo>
                <a:lnTo>
                  <a:pt x="335719" y="142279"/>
                </a:lnTo>
                <a:lnTo>
                  <a:pt x="335619" y="144561"/>
                </a:lnTo>
                <a:lnTo>
                  <a:pt x="335520" y="145504"/>
                </a:lnTo>
                <a:lnTo>
                  <a:pt x="335322" y="146298"/>
                </a:lnTo>
                <a:lnTo>
                  <a:pt x="335223" y="147091"/>
                </a:lnTo>
                <a:lnTo>
                  <a:pt x="305457" y="157608"/>
                </a:lnTo>
                <a:lnTo>
                  <a:pt x="300843" y="157906"/>
                </a:lnTo>
                <a:close/>
              </a:path>
              <a:path w="340994" h="158114">
                <a:moveTo>
                  <a:pt x="340531" y="90785"/>
                </a:moveTo>
                <a:lnTo>
                  <a:pt x="313295" y="90785"/>
                </a:lnTo>
                <a:lnTo>
                  <a:pt x="313494" y="82946"/>
                </a:lnTo>
                <a:lnTo>
                  <a:pt x="311906" y="76795"/>
                </a:lnTo>
                <a:lnTo>
                  <a:pt x="308533" y="72330"/>
                </a:lnTo>
                <a:lnTo>
                  <a:pt x="305159" y="67766"/>
                </a:lnTo>
                <a:lnTo>
                  <a:pt x="299901" y="65484"/>
                </a:lnTo>
                <a:lnTo>
                  <a:pt x="334108" y="65484"/>
                </a:lnTo>
                <a:lnTo>
                  <a:pt x="336066" y="69056"/>
                </a:lnTo>
                <a:lnTo>
                  <a:pt x="339638" y="80962"/>
                </a:lnTo>
                <a:lnTo>
                  <a:pt x="340517" y="87312"/>
                </a:lnTo>
                <a:lnTo>
                  <a:pt x="340531" y="90785"/>
                </a:lnTo>
                <a:close/>
              </a:path>
              <a:path w="340994" h="158114">
                <a:moveTo>
                  <a:pt x="335752" y="136773"/>
                </a:moveTo>
                <a:lnTo>
                  <a:pt x="303423" y="136773"/>
                </a:lnTo>
                <a:lnTo>
                  <a:pt x="307689" y="136425"/>
                </a:lnTo>
                <a:lnTo>
                  <a:pt x="311360" y="135731"/>
                </a:lnTo>
                <a:lnTo>
                  <a:pt x="329666" y="130274"/>
                </a:lnTo>
                <a:lnTo>
                  <a:pt x="331105" y="129926"/>
                </a:lnTo>
                <a:lnTo>
                  <a:pt x="332891" y="129926"/>
                </a:lnTo>
                <a:lnTo>
                  <a:pt x="333437" y="130075"/>
                </a:lnTo>
                <a:lnTo>
                  <a:pt x="333833" y="130373"/>
                </a:lnTo>
                <a:lnTo>
                  <a:pt x="334330" y="130571"/>
                </a:lnTo>
                <a:lnTo>
                  <a:pt x="334726" y="131018"/>
                </a:lnTo>
                <a:lnTo>
                  <a:pt x="335332" y="132456"/>
                </a:lnTo>
                <a:lnTo>
                  <a:pt x="335520" y="133350"/>
                </a:lnTo>
                <a:lnTo>
                  <a:pt x="335652" y="134937"/>
                </a:lnTo>
                <a:lnTo>
                  <a:pt x="335752" y="1367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59043" y="2331279"/>
            <a:ext cx="954898" cy="1579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76953" y="2327707"/>
            <a:ext cx="3107047" cy="1983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74437" y="4826194"/>
            <a:ext cx="7162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solidFill>
                  <a:srgbClr val="FFFFFF"/>
                </a:solidFill>
                <a:latin typeface="Trebuchet MS"/>
                <a:cs typeface="Trebuchet MS"/>
              </a:rPr>
              <a:t>Chapter</a:t>
            </a:r>
            <a:r>
              <a:rPr sz="10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FFFFFF"/>
                </a:solidFill>
                <a:latin typeface="Trebuchet MS"/>
                <a:cs typeface="Trebuchet MS"/>
              </a:rPr>
              <a:t>two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89840" y="4795585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5058" y="390609"/>
            <a:ext cx="1759398" cy="2281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0649" y="2786049"/>
            <a:ext cx="8174990" cy="44894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9"/>
              </a:spcBef>
            </a:pP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p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text-shadow</a:t>
            </a:r>
            <a:r>
              <a:rPr sz="1700" b="1" spc="-5" dirty="0">
                <a:latin typeface="Consolas"/>
                <a:cs typeface="Consolas"/>
              </a:rPr>
              <a:t>: 2px 2px 7px #000000;</a:t>
            </a:r>
            <a:r>
              <a:rPr sz="1700" b="1" spc="-25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0643" y="3646148"/>
            <a:ext cx="4056599" cy="5897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8475" y="3616012"/>
            <a:ext cx="4056599" cy="6500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174" y="705429"/>
            <a:ext cx="1135225" cy="250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6663" y="7326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3343" y="1087679"/>
            <a:ext cx="5715918" cy="196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7228" y="1363904"/>
            <a:ext cx="679859" cy="15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562" y="1363011"/>
            <a:ext cx="302895" cy="159385"/>
          </a:xfrm>
          <a:custGeom>
            <a:avLst/>
            <a:gdLst/>
            <a:ahLst/>
            <a:cxnLst/>
            <a:rect l="l" t="t" r="r" b="b"/>
            <a:pathLst>
              <a:path w="302894" h="159384">
                <a:moveTo>
                  <a:pt x="16768" y="157013"/>
                </a:moveTo>
                <a:lnTo>
                  <a:pt x="11211" y="157013"/>
                </a:lnTo>
                <a:lnTo>
                  <a:pt x="8929" y="156914"/>
                </a:lnTo>
                <a:lnTo>
                  <a:pt x="0" y="153193"/>
                </a:lnTo>
                <a:lnTo>
                  <a:pt x="0" y="4961"/>
                </a:lnTo>
                <a:lnTo>
                  <a:pt x="2827" y="2232"/>
                </a:lnTo>
                <a:lnTo>
                  <a:pt x="3919" y="1736"/>
                </a:lnTo>
                <a:lnTo>
                  <a:pt x="5357" y="1389"/>
                </a:lnTo>
                <a:lnTo>
                  <a:pt x="8929" y="992"/>
                </a:lnTo>
                <a:lnTo>
                  <a:pt x="11211" y="892"/>
                </a:lnTo>
                <a:lnTo>
                  <a:pt x="16768" y="892"/>
                </a:lnTo>
                <a:lnTo>
                  <a:pt x="19050" y="992"/>
                </a:lnTo>
                <a:lnTo>
                  <a:pt x="22621" y="1389"/>
                </a:lnTo>
                <a:lnTo>
                  <a:pt x="24060" y="1736"/>
                </a:lnTo>
                <a:lnTo>
                  <a:pt x="25151" y="2232"/>
                </a:lnTo>
                <a:lnTo>
                  <a:pt x="26243" y="2629"/>
                </a:lnTo>
                <a:lnTo>
                  <a:pt x="26987" y="3125"/>
                </a:lnTo>
                <a:lnTo>
                  <a:pt x="27384" y="3720"/>
                </a:lnTo>
                <a:lnTo>
                  <a:pt x="27880" y="4316"/>
                </a:lnTo>
                <a:lnTo>
                  <a:pt x="28128" y="4961"/>
                </a:lnTo>
                <a:lnTo>
                  <a:pt x="28128" y="153193"/>
                </a:lnTo>
                <a:lnTo>
                  <a:pt x="19050" y="156914"/>
                </a:lnTo>
                <a:lnTo>
                  <a:pt x="16768" y="157013"/>
                </a:lnTo>
                <a:close/>
              </a:path>
              <a:path w="302894" h="159384">
                <a:moveTo>
                  <a:pt x="108433" y="158799"/>
                </a:moveTo>
                <a:lnTo>
                  <a:pt x="94642" y="158799"/>
                </a:lnTo>
                <a:lnTo>
                  <a:pt x="86903" y="157708"/>
                </a:lnTo>
                <a:lnTo>
                  <a:pt x="55782" y="135036"/>
                </a:lnTo>
                <a:lnTo>
                  <a:pt x="50341" y="113059"/>
                </a:lnTo>
                <a:lnTo>
                  <a:pt x="50341" y="94902"/>
                </a:lnTo>
                <a:lnTo>
                  <a:pt x="51482" y="86965"/>
                </a:lnTo>
                <a:lnTo>
                  <a:pt x="53764" y="79920"/>
                </a:lnTo>
                <a:lnTo>
                  <a:pt x="56046" y="72776"/>
                </a:lnTo>
                <a:lnTo>
                  <a:pt x="86059" y="47873"/>
                </a:lnTo>
                <a:lnTo>
                  <a:pt x="93154" y="46583"/>
                </a:lnTo>
                <a:lnTo>
                  <a:pt x="109425" y="46583"/>
                </a:lnTo>
                <a:lnTo>
                  <a:pt x="116519" y="47823"/>
                </a:lnTo>
                <a:lnTo>
                  <a:pt x="122373" y="50303"/>
                </a:lnTo>
                <a:lnTo>
                  <a:pt x="128326" y="52685"/>
                </a:lnTo>
                <a:lnTo>
                  <a:pt x="133188" y="56058"/>
                </a:lnTo>
                <a:lnTo>
                  <a:pt x="136959" y="60424"/>
                </a:lnTo>
                <a:lnTo>
                  <a:pt x="140828" y="64789"/>
                </a:lnTo>
                <a:lnTo>
                  <a:pt x="141698" y="66377"/>
                </a:lnTo>
                <a:lnTo>
                  <a:pt x="96775" y="66377"/>
                </a:lnTo>
                <a:lnTo>
                  <a:pt x="93650" y="67071"/>
                </a:lnTo>
                <a:lnTo>
                  <a:pt x="90971" y="68460"/>
                </a:lnTo>
                <a:lnTo>
                  <a:pt x="88391" y="69750"/>
                </a:lnTo>
                <a:lnTo>
                  <a:pt x="86208" y="71536"/>
                </a:lnTo>
                <a:lnTo>
                  <a:pt x="78916" y="91678"/>
                </a:lnTo>
                <a:lnTo>
                  <a:pt x="148121" y="91678"/>
                </a:lnTo>
                <a:lnTo>
                  <a:pt x="148121" y="103187"/>
                </a:lnTo>
                <a:lnTo>
                  <a:pt x="147327" y="105767"/>
                </a:lnTo>
                <a:lnTo>
                  <a:pt x="144251" y="109041"/>
                </a:lnTo>
                <a:lnTo>
                  <a:pt x="142168" y="109835"/>
                </a:lnTo>
                <a:lnTo>
                  <a:pt x="78916" y="109835"/>
                </a:lnTo>
                <a:lnTo>
                  <a:pt x="78916" y="114101"/>
                </a:lnTo>
                <a:lnTo>
                  <a:pt x="101289" y="137666"/>
                </a:lnTo>
                <a:lnTo>
                  <a:pt x="143342" y="137666"/>
                </a:lnTo>
                <a:lnTo>
                  <a:pt x="143309" y="143172"/>
                </a:lnTo>
                <a:lnTo>
                  <a:pt x="143209" y="145454"/>
                </a:lnTo>
                <a:lnTo>
                  <a:pt x="143110" y="146397"/>
                </a:lnTo>
                <a:lnTo>
                  <a:pt x="142912" y="147191"/>
                </a:lnTo>
                <a:lnTo>
                  <a:pt x="142812" y="147984"/>
                </a:lnTo>
                <a:lnTo>
                  <a:pt x="113047" y="158501"/>
                </a:lnTo>
                <a:lnTo>
                  <a:pt x="108433" y="158799"/>
                </a:lnTo>
                <a:close/>
              </a:path>
              <a:path w="302894" h="159384">
                <a:moveTo>
                  <a:pt x="148121" y="91678"/>
                </a:moveTo>
                <a:lnTo>
                  <a:pt x="120885" y="91678"/>
                </a:lnTo>
                <a:lnTo>
                  <a:pt x="121083" y="83839"/>
                </a:lnTo>
                <a:lnTo>
                  <a:pt x="119496" y="77688"/>
                </a:lnTo>
                <a:lnTo>
                  <a:pt x="116123" y="73223"/>
                </a:lnTo>
                <a:lnTo>
                  <a:pt x="112749" y="68659"/>
                </a:lnTo>
                <a:lnTo>
                  <a:pt x="107491" y="66377"/>
                </a:lnTo>
                <a:lnTo>
                  <a:pt x="141698" y="66377"/>
                </a:lnTo>
                <a:lnTo>
                  <a:pt x="143656" y="69949"/>
                </a:lnTo>
                <a:lnTo>
                  <a:pt x="147228" y="81855"/>
                </a:lnTo>
                <a:lnTo>
                  <a:pt x="148107" y="88205"/>
                </a:lnTo>
                <a:lnTo>
                  <a:pt x="148121" y="91678"/>
                </a:lnTo>
                <a:close/>
              </a:path>
              <a:path w="302894" h="159384">
                <a:moveTo>
                  <a:pt x="143342" y="137666"/>
                </a:moveTo>
                <a:lnTo>
                  <a:pt x="111013" y="137666"/>
                </a:lnTo>
                <a:lnTo>
                  <a:pt x="115279" y="137318"/>
                </a:lnTo>
                <a:lnTo>
                  <a:pt x="118950" y="136624"/>
                </a:lnTo>
                <a:lnTo>
                  <a:pt x="137256" y="131167"/>
                </a:lnTo>
                <a:lnTo>
                  <a:pt x="138695" y="130819"/>
                </a:lnTo>
                <a:lnTo>
                  <a:pt x="140481" y="130819"/>
                </a:lnTo>
                <a:lnTo>
                  <a:pt x="141027" y="130968"/>
                </a:lnTo>
                <a:lnTo>
                  <a:pt x="141423" y="131266"/>
                </a:lnTo>
                <a:lnTo>
                  <a:pt x="141919" y="131464"/>
                </a:lnTo>
                <a:lnTo>
                  <a:pt x="142316" y="131911"/>
                </a:lnTo>
                <a:lnTo>
                  <a:pt x="142922" y="133350"/>
                </a:lnTo>
                <a:lnTo>
                  <a:pt x="143110" y="134242"/>
                </a:lnTo>
                <a:lnTo>
                  <a:pt x="143242" y="135830"/>
                </a:lnTo>
                <a:lnTo>
                  <a:pt x="143342" y="137666"/>
                </a:lnTo>
                <a:close/>
              </a:path>
              <a:path w="302894" h="159384">
                <a:moveTo>
                  <a:pt x="204713" y="49113"/>
                </a:moveTo>
                <a:lnTo>
                  <a:pt x="176584" y="49113"/>
                </a:lnTo>
                <a:lnTo>
                  <a:pt x="176584" y="33932"/>
                </a:lnTo>
                <a:lnTo>
                  <a:pt x="184918" y="10269"/>
                </a:lnTo>
                <a:lnTo>
                  <a:pt x="187796" y="6796"/>
                </a:lnTo>
                <a:lnTo>
                  <a:pt x="191417" y="4216"/>
                </a:lnTo>
                <a:lnTo>
                  <a:pt x="200248" y="843"/>
                </a:lnTo>
                <a:lnTo>
                  <a:pt x="205506" y="0"/>
                </a:lnTo>
                <a:lnTo>
                  <a:pt x="214436" y="0"/>
                </a:lnTo>
                <a:lnTo>
                  <a:pt x="217164" y="248"/>
                </a:lnTo>
                <a:lnTo>
                  <a:pt x="222423" y="1240"/>
                </a:lnTo>
                <a:lnTo>
                  <a:pt x="224507" y="1785"/>
                </a:lnTo>
                <a:lnTo>
                  <a:pt x="225995" y="2381"/>
                </a:lnTo>
                <a:lnTo>
                  <a:pt x="227483" y="2877"/>
                </a:lnTo>
                <a:lnTo>
                  <a:pt x="228475" y="3373"/>
                </a:lnTo>
                <a:lnTo>
                  <a:pt x="229468" y="4365"/>
                </a:lnTo>
                <a:lnTo>
                  <a:pt x="229865" y="5060"/>
                </a:lnTo>
                <a:lnTo>
                  <a:pt x="230162" y="5953"/>
                </a:lnTo>
                <a:lnTo>
                  <a:pt x="230559" y="6846"/>
                </a:lnTo>
                <a:lnTo>
                  <a:pt x="230807" y="8036"/>
                </a:lnTo>
                <a:lnTo>
                  <a:pt x="230906" y="9525"/>
                </a:lnTo>
                <a:lnTo>
                  <a:pt x="231105" y="11013"/>
                </a:lnTo>
                <a:lnTo>
                  <a:pt x="231105" y="18801"/>
                </a:lnTo>
                <a:lnTo>
                  <a:pt x="230906" y="20091"/>
                </a:lnTo>
                <a:lnTo>
                  <a:pt x="230807" y="21381"/>
                </a:lnTo>
                <a:lnTo>
                  <a:pt x="230590" y="22473"/>
                </a:lnTo>
                <a:lnTo>
                  <a:pt x="214238" y="22473"/>
                </a:lnTo>
                <a:lnTo>
                  <a:pt x="212452" y="22820"/>
                </a:lnTo>
                <a:lnTo>
                  <a:pt x="210963" y="23514"/>
                </a:lnTo>
                <a:lnTo>
                  <a:pt x="209574" y="24110"/>
                </a:lnTo>
                <a:lnTo>
                  <a:pt x="208384" y="25102"/>
                </a:lnTo>
                <a:lnTo>
                  <a:pt x="204713" y="36710"/>
                </a:lnTo>
                <a:lnTo>
                  <a:pt x="204713" y="49113"/>
                </a:lnTo>
                <a:close/>
              </a:path>
              <a:path w="302894" h="159384">
                <a:moveTo>
                  <a:pt x="228575" y="25003"/>
                </a:moveTo>
                <a:lnTo>
                  <a:pt x="227583" y="25003"/>
                </a:lnTo>
                <a:lnTo>
                  <a:pt x="226987" y="24903"/>
                </a:lnTo>
                <a:lnTo>
                  <a:pt x="226293" y="24705"/>
                </a:lnTo>
                <a:lnTo>
                  <a:pt x="225697" y="24407"/>
                </a:lnTo>
                <a:lnTo>
                  <a:pt x="224904" y="24110"/>
                </a:lnTo>
                <a:lnTo>
                  <a:pt x="223911" y="23812"/>
                </a:lnTo>
                <a:lnTo>
                  <a:pt x="223018" y="23514"/>
                </a:lnTo>
                <a:lnTo>
                  <a:pt x="221927" y="23217"/>
                </a:lnTo>
                <a:lnTo>
                  <a:pt x="219447" y="22621"/>
                </a:lnTo>
                <a:lnTo>
                  <a:pt x="218008" y="22473"/>
                </a:lnTo>
                <a:lnTo>
                  <a:pt x="230590" y="22473"/>
                </a:lnTo>
                <a:lnTo>
                  <a:pt x="230311" y="23217"/>
                </a:lnTo>
                <a:lnTo>
                  <a:pt x="230013" y="23911"/>
                </a:lnTo>
                <a:lnTo>
                  <a:pt x="229666" y="24407"/>
                </a:lnTo>
                <a:lnTo>
                  <a:pt x="228972" y="24903"/>
                </a:lnTo>
                <a:lnTo>
                  <a:pt x="228575" y="25003"/>
                </a:lnTo>
                <a:close/>
              </a:path>
              <a:path w="302894" h="159384">
                <a:moveTo>
                  <a:pt x="224259" y="71883"/>
                </a:moveTo>
                <a:lnTo>
                  <a:pt x="162693" y="71883"/>
                </a:lnTo>
                <a:lnTo>
                  <a:pt x="161652" y="71040"/>
                </a:lnTo>
                <a:lnTo>
                  <a:pt x="160957" y="69353"/>
                </a:lnTo>
                <a:lnTo>
                  <a:pt x="160262" y="67567"/>
                </a:lnTo>
                <a:lnTo>
                  <a:pt x="159915" y="64591"/>
                </a:lnTo>
                <a:lnTo>
                  <a:pt x="160015" y="56554"/>
                </a:lnTo>
                <a:lnTo>
                  <a:pt x="162297" y="49708"/>
                </a:lnTo>
                <a:lnTo>
                  <a:pt x="162892" y="49311"/>
                </a:lnTo>
                <a:lnTo>
                  <a:pt x="163537" y="49113"/>
                </a:lnTo>
                <a:lnTo>
                  <a:pt x="223564" y="49113"/>
                </a:lnTo>
                <a:lnTo>
                  <a:pt x="224160" y="49311"/>
                </a:lnTo>
                <a:lnTo>
                  <a:pt x="224656" y="49708"/>
                </a:lnTo>
                <a:lnTo>
                  <a:pt x="225251" y="50006"/>
                </a:lnTo>
                <a:lnTo>
                  <a:pt x="225697" y="50601"/>
                </a:lnTo>
                <a:lnTo>
                  <a:pt x="225995" y="51494"/>
                </a:lnTo>
                <a:lnTo>
                  <a:pt x="226392" y="52387"/>
                </a:lnTo>
                <a:lnTo>
                  <a:pt x="226690" y="53578"/>
                </a:lnTo>
                <a:lnTo>
                  <a:pt x="227086" y="56554"/>
                </a:lnTo>
                <a:lnTo>
                  <a:pt x="227186" y="64591"/>
                </a:lnTo>
                <a:lnTo>
                  <a:pt x="226789" y="67567"/>
                </a:lnTo>
                <a:lnTo>
                  <a:pt x="225995" y="69353"/>
                </a:lnTo>
                <a:lnTo>
                  <a:pt x="225300" y="71040"/>
                </a:lnTo>
                <a:lnTo>
                  <a:pt x="224259" y="71883"/>
                </a:lnTo>
                <a:close/>
              </a:path>
              <a:path w="302894" h="159384">
                <a:moveTo>
                  <a:pt x="193253" y="157013"/>
                </a:moveTo>
                <a:lnTo>
                  <a:pt x="187895" y="157013"/>
                </a:lnTo>
                <a:lnTo>
                  <a:pt x="185613" y="156914"/>
                </a:lnTo>
                <a:lnTo>
                  <a:pt x="176584" y="153193"/>
                </a:lnTo>
                <a:lnTo>
                  <a:pt x="176584" y="71883"/>
                </a:lnTo>
                <a:lnTo>
                  <a:pt x="204713" y="71883"/>
                </a:lnTo>
                <a:lnTo>
                  <a:pt x="204713" y="153193"/>
                </a:lnTo>
                <a:lnTo>
                  <a:pt x="204464" y="153888"/>
                </a:lnTo>
                <a:lnTo>
                  <a:pt x="203572" y="154979"/>
                </a:lnTo>
                <a:lnTo>
                  <a:pt x="202827" y="155426"/>
                </a:lnTo>
                <a:lnTo>
                  <a:pt x="201736" y="155823"/>
                </a:lnTo>
                <a:lnTo>
                  <a:pt x="200744" y="156219"/>
                </a:lnTo>
                <a:lnTo>
                  <a:pt x="199305" y="156517"/>
                </a:lnTo>
                <a:lnTo>
                  <a:pt x="195535" y="156914"/>
                </a:lnTo>
                <a:lnTo>
                  <a:pt x="193253" y="157013"/>
                </a:lnTo>
                <a:close/>
              </a:path>
              <a:path w="302894" h="159384">
                <a:moveTo>
                  <a:pt x="276299" y="49113"/>
                </a:moveTo>
                <a:lnTo>
                  <a:pt x="248319" y="49113"/>
                </a:lnTo>
                <a:lnTo>
                  <a:pt x="248319" y="26144"/>
                </a:lnTo>
                <a:lnTo>
                  <a:pt x="259630" y="22175"/>
                </a:lnTo>
                <a:lnTo>
                  <a:pt x="264988" y="22175"/>
                </a:lnTo>
                <a:lnTo>
                  <a:pt x="267220" y="22274"/>
                </a:lnTo>
                <a:lnTo>
                  <a:pt x="270892" y="22671"/>
                </a:lnTo>
                <a:lnTo>
                  <a:pt x="272330" y="22969"/>
                </a:lnTo>
                <a:lnTo>
                  <a:pt x="273322" y="23366"/>
                </a:lnTo>
                <a:lnTo>
                  <a:pt x="274414" y="23762"/>
                </a:lnTo>
                <a:lnTo>
                  <a:pt x="275158" y="24258"/>
                </a:lnTo>
                <a:lnTo>
                  <a:pt x="275555" y="24854"/>
                </a:lnTo>
                <a:lnTo>
                  <a:pt x="276051" y="25449"/>
                </a:lnTo>
                <a:lnTo>
                  <a:pt x="276299" y="26144"/>
                </a:lnTo>
                <a:lnTo>
                  <a:pt x="276299" y="49113"/>
                </a:lnTo>
                <a:close/>
              </a:path>
              <a:path w="302894" h="159384">
                <a:moveTo>
                  <a:pt x="299516" y="71883"/>
                </a:moveTo>
                <a:lnTo>
                  <a:pt x="234925" y="71883"/>
                </a:lnTo>
                <a:lnTo>
                  <a:pt x="233784" y="71040"/>
                </a:lnTo>
                <a:lnTo>
                  <a:pt x="232990" y="69353"/>
                </a:lnTo>
                <a:lnTo>
                  <a:pt x="232295" y="67567"/>
                </a:lnTo>
                <a:lnTo>
                  <a:pt x="231948" y="64591"/>
                </a:lnTo>
                <a:lnTo>
                  <a:pt x="232047" y="56554"/>
                </a:lnTo>
                <a:lnTo>
                  <a:pt x="234478" y="49708"/>
                </a:lnTo>
                <a:lnTo>
                  <a:pt x="235073" y="49311"/>
                </a:lnTo>
                <a:lnTo>
                  <a:pt x="235718" y="49113"/>
                </a:lnTo>
                <a:lnTo>
                  <a:pt x="298722" y="49113"/>
                </a:lnTo>
                <a:lnTo>
                  <a:pt x="299318" y="49311"/>
                </a:lnTo>
                <a:lnTo>
                  <a:pt x="299814" y="49708"/>
                </a:lnTo>
                <a:lnTo>
                  <a:pt x="300409" y="50006"/>
                </a:lnTo>
                <a:lnTo>
                  <a:pt x="302493" y="64591"/>
                </a:lnTo>
                <a:lnTo>
                  <a:pt x="302096" y="67567"/>
                </a:lnTo>
                <a:lnTo>
                  <a:pt x="301302" y="69353"/>
                </a:lnTo>
                <a:lnTo>
                  <a:pt x="300607" y="71040"/>
                </a:lnTo>
                <a:lnTo>
                  <a:pt x="299516" y="71883"/>
                </a:lnTo>
                <a:close/>
              </a:path>
              <a:path w="302894" h="159384">
                <a:moveTo>
                  <a:pt x="282847" y="158501"/>
                </a:moveTo>
                <a:lnTo>
                  <a:pt x="275208" y="158501"/>
                </a:lnTo>
                <a:lnTo>
                  <a:pt x="270346" y="157757"/>
                </a:lnTo>
                <a:lnTo>
                  <a:pt x="266179" y="156269"/>
                </a:lnTo>
                <a:lnTo>
                  <a:pt x="262111" y="154880"/>
                </a:lnTo>
                <a:lnTo>
                  <a:pt x="248319" y="128984"/>
                </a:lnTo>
                <a:lnTo>
                  <a:pt x="248319" y="71883"/>
                </a:lnTo>
                <a:lnTo>
                  <a:pt x="276299" y="71883"/>
                </a:lnTo>
                <a:lnTo>
                  <a:pt x="276299" y="124073"/>
                </a:lnTo>
                <a:lnTo>
                  <a:pt x="277142" y="128190"/>
                </a:lnTo>
                <a:lnTo>
                  <a:pt x="278829" y="130968"/>
                </a:lnTo>
                <a:lnTo>
                  <a:pt x="280615" y="133647"/>
                </a:lnTo>
                <a:lnTo>
                  <a:pt x="283691" y="134987"/>
                </a:lnTo>
                <a:lnTo>
                  <a:pt x="301706" y="134987"/>
                </a:lnTo>
                <a:lnTo>
                  <a:pt x="301997" y="136128"/>
                </a:lnTo>
                <a:lnTo>
                  <a:pt x="302379" y="138707"/>
                </a:lnTo>
                <a:lnTo>
                  <a:pt x="302390" y="146893"/>
                </a:lnTo>
                <a:lnTo>
                  <a:pt x="302245" y="148381"/>
                </a:lnTo>
                <a:lnTo>
                  <a:pt x="301748" y="150167"/>
                </a:lnTo>
                <a:lnTo>
                  <a:pt x="301352" y="151953"/>
                </a:lnTo>
                <a:lnTo>
                  <a:pt x="300806" y="153193"/>
                </a:lnTo>
                <a:lnTo>
                  <a:pt x="300111" y="153888"/>
                </a:lnTo>
                <a:lnTo>
                  <a:pt x="299516" y="154582"/>
                </a:lnTo>
                <a:lnTo>
                  <a:pt x="292670" y="157162"/>
                </a:lnTo>
                <a:lnTo>
                  <a:pt x="290884" y="157658"/>
                </a:lnTo>
                <a:lnTo>
                  <a:pt x="288949" y="158005"/>
                </a:lnTo>
                <a:lnTo>
                  <a:pt x="284881" y="158402"/>
                </a:lnTo>
                <a:lnTo>
                  <a:pt x="282847" y="158501"/>
                </a:lnTo>
                <a:close/>
              </a:path>
              <a:path w="302894" h="159384">
                <a:moveTo>
                  <a:pt x="301706" y="134987"/>
                </a:moveTo>
                <a:lnTo>
                  <a:pt x="289545" y="134987"/>
                </a:lnTo>
                <a:lnTo>
                  <a:pt x="290884" y="134838"/>
                </a:lnTo>
                <a:lnTo>
                  <a:pt x="293265" y="134242"/>
                </a:lnTo>
                <a:lnTo>
                  <a:pt x="294307" y="133945"/>
                </a:lnTo>
                <a:lnTo>
                  <a:pt x="295200" y="133647"/>
                </a:lnTo>
                <a:lnTo>
                  <a:pt x="296192" y="133350"/>
                </a:lnTo>
                <a:lnTo>
                  <a:pt x="296986" y="133052"/>
                </a:lnTo>
                <a:lnTo>
                  <a:pt x="298177" y="132457"/>
                </a:lnTo>
                <a:lnTo>
                  <a:pt x="298772" y="132308"/>
                </a:lnTo>
                <a:lnTo>
                  <a:pt x="299764" y="132308"/>
                </a:lnTo>
                <a:lnTo>
                  <a:pt x="300161" y="132457"/>
                </a:lnTo>
                <a:lnTo>
                  <a:pt x="300955" y="133052"/>
                </a:lnTo>
                <a:lnTo>
                  <a:pt x="301252" y="133598"/>
                </a:lnTo>
                <a:lnTo>
                  <a:pt x="301451" y="134391"/>
                </a:lnTo>
                <a:lnTo>
                  <a:pt x="301706" y="134987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7832" y="1486985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5" h="65405">
                <a:moveTo>
                  <a:pt x="11041" y="64889"/>
                </a:moveTo>
                <a:lnTo>
                  <a:pt x="6973" y="64889"/>
                </a:lnTo>
                <a:lnTo>
                  <a:pt x="5187" y="64789"/>
                </a:lnTo>
                <a:lnTo>
                  <a:pt x="2508" y="64392"/>
                </a:lnTo>
                <a:lnTo>
                  <a:pt x="1566" y="64095"/>
                </a:lnTo>
                <a:lnTo>
                  <a:pt x="970" y="63698"/>
                </a:lnTo>
                <a:lnTo>
                  <a:pt x="375" y="63400"/>
                </a:lnTo>
                <a:lnTo>
                  <a:pt x="28" y="62954"/>
                </a:lnTo>
                <a:lnTo>
                  <a:pt x="0" y="61515"/>
                </a:lnTo>
                <a:lnTo>
                  <a:pt x="127" y="61069"/>
                </a:lnTo>
                <a:lnTo>
                  <a:pt x="524" y="60275"/>
                </a:lnTo>
                <a:lnTo>
                  <a:pt x="14216" y="29319"/>
                </a:lnTo>
                <a:lnTo>
                  <a:pt x="14216" y="9177"/>
                </a:lnTo>
                <a:lnTo>
                  <a:pt x="14514" y="7143"/>
                </a:lnTo>
                <a:lnTo>
                  <a:pt x="15109" y="5655"/>
                </a:lnTo>
                <a:lnTo>
                  <a:pt x="15704" y="4067"/>
                </a:lnTo>
                <a:lnTo>
                  <a:pt x="16597" y="2877"/>
                </a:lnTo>
                <a:lnTo>
                  <a:pt x="17788" y="2083"/>
                </a:lnTo>
                <a:lnTo>
                  <a:pt x="19078" y="1190"/>
                </a:lnTo>
                <a:lnTo>
                  <a:pt x="20665" y="644"/>
                </a:lnTo>
                <a:lnTo>
                  <a:pt x="22551" y="446"/>
                </a:lnTo>
                <a:lnTo>
                  <a:pt x="24535" y="148"/>
                </a:lnTo>
                <a:lnTo>
                  <a:pt x="26916" y="0"/>
                </a:lnTo>
                <a:lnTo>
                  <a:pt x="32274" y="0"/>
                </a:lnTo>
                <a:lnTo>
                  <a:pt x="34506" y="148"/>
                </a:lnTo>
                <a:lnTo>
                  <a:pt x="36392" y="446"/>
                </a:lnTo>
                <a:lnTo>
                  <a:pt x="38277" y="644"/>
                </a:lnTo>
                <a:lnTo>
                  <a:pt x="39815" y="1190"/>
                </a:lnTo>
                <a:lnTo>
                  <a:pt x="41005" y="2083"/>
                </a:lnTo>
                <a:lnTo>
                  <a:pt x="42196" y="2877"/>
                </a:lnTo>
                <a:lnTo>
                  <a:pt x="43089" y="4067"/>
                </a:lnTo>
                <a:lnTo>
                  <a:pt x="43684" y="5655"/>
                </a:lnTo>
                <a:lnTo>
                  <a:pt x="44279" y="7143"/>
                </a:lnTo>
                <a:lnTo>
                  <a:pt x="44577" y="9177"/>
                </a:lnTo>
                <a:lnTo>
                  <a:pt x="44577" y="14733"/>
                </a:lnTo>
                <a:lnTo>
                  <a:pt x="39963" y="33039"/>
                </a:lnTo>
                <a:lnTo>
                  <a:pt x="38971" y="35123"/>
                </a:lnTo>
                <a:lnTo>
                  <a:pt x="37681" y="37207"/>
                </a:lnTo>
                <a:lnTo>
                  <a:pt x="36094" y="39290"/>
                </a:lnTo>
                <a:lnTo>
                  <a:pt x="21211" y="60721"/>
                </a:lnTo>
                <a:lnTo>
                  <a:pt x="20715" y="61515"/>
                </a:lnTo>
                <a:lnTo>
                  <a:pt x="20120" y="62160"/>
                </a:lnTo>
                <a:lnTo>
                  <a:pt x="19425" y="62656"/>
                </a:lnTo>
                <a:lnTo>
                  <a:pt x="18830" y="63152"/>
                </a:lnTo>
                <a:lnTo>
                  <a:pt x="18086" y="63549"/>
                </a:lnTo>
                <a:lnTo>
                  <a:pt x="16300" y="64144"/>
                </a:lnTo>
                <a:lnTo>
                  <a:pt x="15208" y="64392"/>
                </a:lnTo>
                <a:lnTo>
                  <a:pt x="12629" y="64789"/>
                </a:lnTo>
                <a:lnTo>
                  <a:pt x="11041" y="6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40098" y="1363904"/>
            <a:ext cx="480640" cy="196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92213" y="1385186"/>
            <a:ext cx="648146" cy="1666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9680" y="1363011"/>
            <a:ext cx="589859" cy="1970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908" y="1657929"/>
            <a:ext cx="1282376" cy="2506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9222" y="1685164"/>
            <a:ext cx="1043268" cy="2230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557" y="2039286"/>
            <a:ext cx="3228751" cy="19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7228" y="2316404"/>
            <a:ext cx="679859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6562" y="2316404"/>
            <a:ext cx="2982738" cy="196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68403" y="2316404"/>
            <a:ext cx="1278433" cy="1579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19391" y="2312832"/>
            <a:ext cx="2300733" cy="1994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908" y="2610429"/>
            <a:ext cx="1643894" cy="25062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0775" y="2610875"/>
            <a:ext cx="429895" cy="201930"/>
          </a:xfrm>
          <a:custGeom>
            <a:avLst/>
            <a:gdLst/>
            <a:ahLst/>
            <a:cxnLst/>
            <a:rect l="l" t="t" r="r" b="b"/>
            <a:pathLst>
              <a:path w="429894" h="201930">
                <a:moveTo>
                  <a:pt x="14882" y="97928"/>
                </a:moveTo>
                <a:lnTo>
                  <a:pt x="12402" y="97928"/>
                </a:lnTo>
                <a:lnTo>
                  <a:pt x="11459" y="97631"/>
                </a:lnTo>
                <a:lnTo>
                  <a:pt x="6994" y="80664"/>
                </a:lnTo>
                <a:lnTo>
                  <a:pt x="7243" y="78333"/>
                </a:lnTo>
                <a:lnTo>
                  <a:pt x="29021" y="62805"/>
                </a:lnTo>
                <a:lnTo>
                  <a:pt x="33486" y="61317"/>
                </a:lnTo>
                <a:lnTo>
                  <a:pt x="38348" y="60126"/>
                </a:lnTo>
                <a:lnTo>
                  <a:pt x="48964" y="58340"/>
                </a:lnTo>
                <a:lnTo>
                  <a:pt x="54421" y="57894"/>
                </a:lnTo>
                <a:lnTo>
                  <a:pt x="59977" y="57894"/>
                </a:lnTo>
                <a:lnTo>
                  <a:pt x="98573" y="65881"/>
                </a:lnTo>
                <a:lnTo>
                  <a:pt x="103137" y="69949"/>
                </a:lnTo>
                <a:lnTo>
                  <a:pt x="107701" y="73918"/>
                </a:lnTo>
                <a:lnTo>
                  <a:pt x="111025" y="79077"/>
                </a:lnTo>
                <a:lnTo>
                  <a:pt x="113011" y="85129"/>
                </a:lnTo>
                <a:lnTo>
                  <a:pt x="50899" y="85129"/>
                </a:lnTo>
                <a:lnTo>
                  <a:pt x="45541" y="85824"/>
                </a:lnTo>
                <a:lnTo>
                  <a:pt x="40778" y="87213"/>
                </a:lnTo>
                <a:lnTo>
                  <a:pt x="36115" y="88503"/>
                </a:lnTo>
                <a:lnTo>
                  <a:pt x="31948" y="89991"/>
                </a:lnTo>
                <a:lnTo>
                  <a:pt x="28277" y="91678"/>
                </a:lnTo>
                <a:lnTo>
                  <a:pt x="24705" y="93265"/>
                </a:lnTo>
                <a:lnTo>
                  <a:pt x="21679" y="94704"/>
                </a:lnTo>
                <a:lnTo>
                  <a:pt x="19198" y="95994"/>
                </a:lnTo>
                <a:lnTo>
                  <a:pt x="16817" y="97283"/>
                </a:lnTo>
                <a:lnTo>
                  <a:pt x="14882" y="97928"/>
                </a:lnTo>
                <a:close/>
              </a:path>
              <a:path w="429894" h="201930">
                <a:moveTo>
                  <a:pt x="54520" y="201364"/>
                </a:moveTo>
                <a:lnTo>
                  <a:pt x="39538" y="201364"/>
                </a:lnTo>
                <a:lnTo>
                  <a:pt x="33337" y="200471"/>
                </a:lnTo>
                <a:lnTo>
                  <a:pt x="27681" y="198685"/>
                </a:lnTo>
                <a:lnTo>
                  <a:pt x="22026" y="196998"/>
                </a:lnTo>
                <a:lnTo>
                  <a:pt x="0" y="166836"/>
                </a:lnTo>
                <a:lnTo>
                  <a:pt x="0" y="152548"/>
                </a:lnTo>
                <a:lnTo>
                  <a:pt x="30162" y="120897"/>
                </a:lnTo>
                <a:lnTo>
                  <a:pt x="68609" y="116681"/>
                </a:lnTo>
                <a:lnTo>
                  <a:pt x="80962" y="116681"/>
                </a:lnTo>
                <a:lnTo>
                  <a:pt x="80962" y="104973"/>
                </a:lnTo>
                <a:lnTo>
                  <a:pt x="80565" y="101500"/>
                </a:lnTo>
                <a:lnTo>
                  <a:pt x="78978" y="95547"/>
                </a:lnTo>
                <a:lnTo>
                  <a:pt x="77638" y="93067"/>
                </a:lnTo>
                <a:lnTo>
                  <a:pt x="75753" y="91082"/>
                </a:lnTo>
                <a:lnTo>
                  <a:pt x="73967" y="88999"/>
                </a:lnTo>
                <a:lnTo>
                  <a:pt x="71487" y="87510"/>
                </a:lnTo>
                <a:lnTo>
                  <a:pt x="68312" y="86617"/>
                </a:lnTo>
                <a:lnTo>
                  <a:pt x="65236" y="85625"/>
                </a:lnTo>
                <a:lnTo>
                  <a:pt x="61416" y="85129"/>
                </a:lnTo>
                <a:lnTo>
                  <a:pt x="113011" y="85129"/>
                </a:lnTo>
                <a:lnTo>
                  <a:pt x="115192" y="91777"/>
                </a:lnTo>
                <a:lnTo>
                  <a:pt x="116234" y="99318"/>
                </a:lnTo>
                <a:lnTo>
                  <a:pt x="116234" y="139154"/>
                </a:lnTo>
                <a:lnTo>
                  <a:pt x="61515" y="139154"/>
                </a:lnTo>
                <a:lnTo>
                  <a:pt x="56554" y="139600"/>
                </a:lnTo>
                <a:lnTo>
                  <a:pt x="36909" y="150614"/>
                </a:lnTo>
                <a:lnTo>
                  <a:pt x="35718" y="152995"/>
                </a:lnTo>
                <a:lnTo>
                  <a:pt x="35123" y="155773"/>
                </a:lnTo>
                <a:lnTo>
                  <a:pt x="35123" y="164206"/>
                </a:lnTo>
                <a:lnTo>
                  <a:pt x="36810" y="168374"/>
                </a:lnTo>
                <a:lnTo>
                  <a:pt x="43557" y="174525"/>
                </a:lnTo>
                <a:lnTo>
                  <a:pt x="48220" y="176063"/>
                </a:lnTo>
                <a:lnTo>
                  <a:pt x="116234" y="176063"/>
                </a:lnTo>
                <a:lnTo>
                  <a:pt x="116234" y="183505"/>
                </a:lnTo>
                <a:lnTo>
                  <a:pt x="86617" y="183505"/>
                </a:lnTo>
                <a:lnTo>
                  <a:pt x="81359" y="189160"/>
                </a:lnTo>
                <a:lnTo>
                  <a:pt x="75356" y="193575"/>
                </a:lnTo>
                <a:lnTo>
                  <a:pt x="69980" y="196105"/>
                </a:lnTo>
                <a:lnTo>
                  <a:pt x="61962" y="199826"/>
                </a:lnTo>
                <a:lnTo>
                  <a:pt x="54520" y="201364"/>
                </a:lnTo>
                <a:close/>
              </a:path>
              <a:path w="429894" h="201930">
                <a:moveTo>
                  <a:pt x="116234" y="176063"/>
                </a:moveTo>
                <a:lnTo>
                  <a:pt x="59233" y="176063"/>
                </a:lnTo>
                <a:lnTo>
                  <a:pt x="63847" y="174773"/>
                </a:lnTo>
                <a:lnTo>
                  <a:pt x="68014" y="172194"/>
                </a:lnTo>
                <a:lnTo>
                  <a:pt x="72280" y="169614"/>
                </a:lnTo>
                <a:lnTo>
                  <a:pt x="76596" y="165844"/>
                </a:lnTo>
                <a:lnTo>
                  <a:pt x="80962" y="160883"/>
                </a:lnTo>
                <a:lnTo>
                  <a:pt x="80962" y="139154"/>
                </a:lnTo>
                <a:lnTo>
                  <a:pt x="116234" y="139154"/>
                </a:lnTo>
                <a:lnTo>
                  <a:pt x="116234" y="176063"/>
                </a:lnTo>
                <a:close/>
              </a:path>
              <a:path w="429894" h="201930">
                <a:moveTo>
                  <a:pt x="105171" y="198983"/>
                </a:moveTo>
                <a:lnTo>
                  <a:pt x="96936" y="198983"/>
                </a:lnTo>
                <a:lnTo>
                  <a:pt x="93811" y="198784"/>
                </a:lnTo>
                <a:lnTo>
                  <a:pt x="91826" y="198387"/>
                </a:lnTo>
                <a:lnTo>
                  <a:pt x="89941" y="198090"/>
                </a:lnTo>
                <a:lnTo>
                  <a:pt x="88602" y="197594"/>
                </a:lnTo>
                <a:lnTo>
                  <a:pt x="87808" y="196899"/>
                </a:lnTo>
                <a:lnTo>
                  <a:pt x="87014" y="196105"/>
                </a:lnTo>
                <a:lnTo>
                  <a:pt x="86617" y="195014"/>
                </a:lnTo>
                <a:lnTo>
                  <a:pt x="86617" y="183505"/>
                </a:lnTo>
                <a:lnTo>
                  <a:pt x="116234" y="183505"/>
                </a:lnTo>
                <a:lnTo>
                  <a:pt x="116234" y="195014"/>
                </a:lnTo>
                <a:lnTo>
                  <a:pt x="115738" y="196105"/>
                </a:lnTo>
                <a:lnTo>
                  <a:pt x="113853" y="197594"/>
                </a:lnTo>
                <a:lnTo>
                  <a:pt x="112365" y="198090"/>
                </a:lnTo>
                <a:lnTo>
                  <a:pt x="110281" y="198387"/>
                </a:lnTo>
                <a:lnTo>
                  <a:pt x="108198" y="198784"/>
                </a:lnTo>
                <a:lnTo>
                  <a:pt x="105171" y="198983"/>
                </a:lnTo>
                <a:close/>
              </a:path>
              <a:path w="429894" h="201930">
                <a:moveTo>
                  <a:pt x="267706" y="80813"/>
                </a:moveTo>
                <a:lnTo>
                  <a:pt x="182693" y="80813"/>
                </a:lnTo>
                <a:lnTo>
                  <a:pt x="187995" y="75446"/>
                </a:lnTo>
                <a:lnTo>
                  <a:pt x="218957" y="57894"/>
                </a:lnTo>
                <a:lnTo>
                  <a:pt x="235527" y="57894"/>
                </a:lnTo>
                <a:lnTo>
                  <a:pt x="242819" y="59332"/>
                </a:lnTo>
                <a:lnTo>
                  <a:pt x="254726" y="65087"/>
                </a:lnTo>
                <a:lnTo>
                  <a:pt x="259488" y="68956"/>
                </a:lnTo>
                <a:lnTo>
                  <a:pt x="263060" y="73818"/>
                </a:lnTo>
                <a:lnTo>
                  <a:pt x="266731" y="78680"/>
                </a:lnTo>
                <a:lnTo>
                  <a:pt x="267706" y="80813"/>
                </a:lnTo>
                <a:close/>
              </a:path>
              <a:path w="429894" h="201930">
                <a:moveTo>
                  <a:pt x="173465" y="198983"/>
                </a:moveTo>
                <a:lnTo>
                  <a:pt x="166421" y="198983"/>
                </a:lnTo>
                <a:lnTo>
                  <a:pt x="163544" y="198834"/>
                </a:lnTo>
                <a:lnTo>
                  <a:pt x="161262" y="198536"/>
                </a:lnTo>
                <a:lnTo>
                  <a:pt x="158979" y="198338"/>
                </a:lnTo>
                <a:lnTo>
                  <a:pt x="152034" y="65087"/>
                </a:lnTo>
                <a:lnTo>
                  <a:pt x="152233" y="64244"/>
                </a:lnTo>
                <a:lnTo>
                  <a:pt x="164387" y="60424"/>
                </a:lnTo>
                <a:lnTo>
                  <a:pt x="170439" y="60424"/>
                </a:lnTo>
                <a:lnTo>
                  <a:pt x="182693" y="80813"/>
                </a:lnTo>
                <a:lnTo>
                  <a:pt x="267706" y="80813"/>
                </a:lnTo>
                <a:lnTo>
                  <a:pt x="269361" y="84435"/>
                </a:lnTo>
                <a:lnTo>
                  <a:pt x="270486" y="89148"/>
                </a:lnTo>
                <a:lnTo>
                  <a:pt x="211764" y="89148"/>
                </a:lnTo>
                <a:lnTo>
                  <a:pt x="207150" y="90834"/>
                </a:lnTo>
                <a:lnTo>
                  <a:pt x="202487" y="94208"/>
                </a:lnTo>
                <a:lnTo>
                  <a:pt x="197824" y="97482"/>
                </a:lnTo>
                <a:lnTo>
                  <a:pt x="192962" y="102294"/>
                </a:lnTo>
                <a:lnTo>
                  <a:pt x="187902" y="108644"/>
                </a:lnTo>
                <a:lnTo>
                  <a:pt x="187902" y="194171"/>
                </a:lnTo>
                <a:lnTo>
                  <a:pt x="187604" y="195014"/>
                </a:lnTo>
                <a:lnTo>
                  <a:pt x="187009" y="195708"/>
                </a:lnTo>
                <a:lnTo>
                  <a:pt x="186513" y="196403"/>
                </a:lnTo>
                <a:lnTo>
                  <a:pt x="185570" y="196998"/>
                </a:lnTo>
                <a:lnTo>
                  <a:pt x="182791" y="197991"/>
                </a:lnTo>
                <a:lnTo>
                  <a:pt x="180954" y="198338"/>
                </a:lnTo>
                <a:lnTo>
                  <a:pt x="178675" y="198536"/>
                </a:lnTo>
                <a:lnTo>
                  <a:pt x="176392" y="198834"/>
                </a:lnTo>
                <a:lnTo>
                  <a:pt x="173465" y="198983"/>
                </a:lnTo>
                <a:close/>
              </a:path>
              <a:path w="429894" h="201930">
                <a:moveTo>
                  <a:pt x="259091" y="198983"/>
                </a:moveTo>
                <a:lnTo>
                  <a:pt x="252146" y="198983"/>
                </a:lnTo>
                <a:lnTo>
                  <a:pt x="249219" y="198834"/>
                </a:lnTo>
                <a:lnTo>
                  <a:pt x="246838" y="198536"/>
                </a:lnTo>
                <a:lnTo>
                  <a:pt x="244555" y="198338"/>
                </a:lnTo>
                <a:lnTo>
                  <a:pt x="237610" y="114548"/>
                </a:lnTo>
                <a:lnTo>
                  <a:pt x="237164" y="109736"/>
                </a:lnTo>
                <a:lnTo>
                  <a:pt x="235378" y="102691"/>
                </a:lnTo>
                <a:lnTo>
                  <a:pt x="234088" y="99665"/>
                </a:lnTo>
                <a:lnTo>
                  <a:pt x="232401" y="97184"/>
                </a:lnTo>
                <a:lnTo>
                  <a:pt x="230715" y="94605"/>
                </a:lnTo>
                <a:lnTo>
                  <a:pt x="228482" y="92620"/>
                </a:lnTo>
                <a:lnTo>
                  <a:pt x="225704" y="91231"/>
                </a:lnTo>
                <a:lnTo>
                  <a:pt x="223025" y="89842"/>
                </a:lnTo>
                <a:lnTo>
                  <a:pt x="219900" y="89148"/>
                </a:lnTo>
                <a:lnTo>
                  <a:pt x="270486" y="89148"/>
                </a:lnTo>
                <a:lnTo>
                  <a:pt x="270986" y="91231"/>
                </a:lnTo>
                <a:lnTo>
                  <a:pt x="272635" y="97631"/>
                </a:lnTo>
                <a:lnTo>
                  <a:pt x="273478" y="105519"/>
                </a:lnTo>
                <a:lnTo>
                  <a:pt x="273478" y="194171"/>
                </a:lnTo>
                <a:lnTo>
                  <a:pt x="264251" y="198536"/>
                </a:lnTo>
                <a:lnTo>
                  <a:pt x="261969" y="198834"/>
                </a:lnTo>
                <a:lnTo>
                  <a:pt x="259091" y="198983"/>
                </a:lnTo>
                <a:close/>
              </a:path>
              <a:path w="429894" h="201930">
                <a:moveTo>
                  <a:pt x="429279" y="75009"/>
                </a:moveTo>
                <a:lnTo>
                  <a:pt x="393709" y="75009"/>
                </a:lnTo>
                <a:lnTo>
                  <a:pt x="393709" y="5258"/>
                </a:lnTo>
                <a:lnTo>
                  <a:pt x="393957" y="4415"/>
                </a:lnTo>
                <a:lnTo>
                  <a:pt x="394453" y="3720"/>
                </a:lnTo>
                <a:lnTo>
                  <a:pt x="394949" y="2926"/>
                </a:lnTo>
                <a:lnTo>
                  <a:pt x="395892" y="2281"/>
                </a:lnTo>
                <a:lnTo>
                  <a:pt x="397281" y="1785"/>
                </a:lnTo>
                <a:lnTo>
                  <a:pt x="398670" y="1190"/>
                </a:lnTo>
                <a:lnTo>
                  <a:pt x="400505" y="744"/>
                </a:lnTo>
                <a:lnTo>
                  <a:pt x="405069" y="148"/>
                </a:lnTo>
                <a:lnTo>
                  <a:pt x="407947" y="0"/>
                </a:lnTo>
                <a:lnTo>
                  <a:pt x="414991" y="0"/>
                </a:lnTo>
                <a:lnTo>
                  <a:pt x="417918" y="148"/>
                </a:lnTo>
                <a:lnTo>
                  <a:pt x="422482" y="744"/>
                </a:lnTo>
                <a:lnTo>
                  <a:pt x="424268" y="1190"/>
                </a:lnTo>
                <a:lnTo>
                  <a:pt x="425558" y="1785"/>
                </a:lnTo>
                <a:lnTo>
                  <a:pt x="426947" y="2282"/>
                </a:lnTo>
                <a:lnTo>
                  <a:pt x="427890" y="2926"/>
                </a:lnTo>
                <a:lnTo>
                  <a:pt x="428386" y="3720"/>
                </a:lnTo>
                <a:lnTo>
                  <a:pt x="428981" y="4415"/>
                </a:lnTo>
                <a:lnTo>
                  <a:pt x="429279" y="5258"/>
                </a:lnTo>
                <a:lnTo>
                  <a:pt x="429279" y="75009"/>
                </a:lnTo>
                <a:close/>
              </a:path>
              <a:path w="429894" h="201930">
                <a:moveTo>
                  <a:pt x="363149" y="201364"/>
                </a:moveTo>
                <a:lnTo>
                  <a:pt x="344794" y="201364"/>
                </a:lnTo>
                <a:lnTo>
                  <a:pt x="336608" y="199479"/>
                </a:lnTo>
                <a:lnTo>
                  <a:pt x="306148" y="166737"/>
                </a:lnTo>
                <a:lnTo>
                  <a:pt x="301435" y="131415"/>
                </a:lnTo>
                <a:lnTo>
                  <a:pt x="301659" y="123145"/>
                </a:lnTo>
                <a:lnTo>
                  <a:pt x="312430" y="82850"/>
                </a:lnTo>
                <a:lnTo>
                  <a:pt x="347919" y="57894"/>
                </a:lnTo>
                <a:lnTo>
                  <a:pt x="364092" y="57894"/>
                </a:lnTo>
                <a:lnTo>
                  <a:pt x="370541" y="59382"/>
                </a:lnTo>
                <a:lnTo>
                  <a:pt x="376296" y="62358"/>
                </a:lnTo>
                <a:lnTo>
                  <a:pt x="382150" y="65236"/>
                </a:lnTo>
                <a:lnTo>
                  <a:pt x="387954" y="69452"/>
                </a:lnTo>
                <a:lnTo>
                  <a:pt x="393709" y="75009"/>
                </a:lnTo>
                <a:lnTo>
                  <a:pt x="429279" y="75009"/>
                </a:lnTo>
                <a:lnTo>
                  <a:pt x="429279" y="88255"/>
                </a:lnTo>
                <a:lnTo>
                  <a:pt x="359429" y="88255"/>
                </a:lnTo>
                <a:lnTo>
                  <a:pt x="355410" y="89445"/>
                </a:lnTo>
                <a:lnTo>
                  <a:pt x="352037" y="91826"/>
                </a:lnTo>
                <a:lnTo>
                  <a:pt x="348663" y="94108"/>
                </a:lnTo>
                <a:lnTo>
                  <a:pt x="345935" y="97234"/>
                </a:lnTo>
                <a:lnTo>
                  <a:pt x="337898" y="134242"/>
                </a:lnTo>
                <a:lnTo>
                  <a:pt x="338295" y="139451"/>
                </a:lnTo>
                <a:lnTo>
                  <a:pt x="358536" y="171003"/>
                </a:lnTo>
                <a:lnTo>
                  <a:pt x="429279" y="171003"/>
                </a:lnTo>
                <a:lnTo>
                  <a:pt x="429279" y="179189"/>
                </a:lnTo>
                <a:lnTo>
                  <a:pt x="398918" y="179189"/>
                </a:lnTo>
                <a:lnTo>
                  <a:pt x="393941" y="184119"/>
                </a:lnTo>
                <a:lnTo>
                  <a:pt x="388835" y="188490"/>
                </a:lnTo>
                <a:lnTo>
                  <a:pt x="383598" y="192304"/>
                </a:lnTo>
                <a:lnTo>
                  <a:pt x="378231" y="195560"/>
                </a:lnTo>
                <a:lnTo>
                  <a:pt x="371087" y="199429"/>
                </a:lnTo>
                <a:lnTo>
                  <a:pt x="363149" y="201364"/>
                </a:lnTo>
                <a:close/>
              </a:path>
              <a:path w="429894" h="201930">
                <a:moveTo>
                  <a:pt x="429279" y="171003"/>
                </a:moveTo>
                <a:lnTo>
                  <a:pt x="365878" y="171003"/>
                </a:lnTo>
                <a:lnTo>
                  <a:pt x="368209" y="170656"/>
                </a:lnTo>
                <a:lnTo>
                  <a:pt x="370492" y="169961"/>
                </a:lnTo>
                <a:lnTo>
                  <a:pt x="393709" y="150465"/>
                </a:lnTo>
                <a:lnTo>
                  <a:pt x="393709" y="108198"/>
                </a:lnTo>
                <a:lnTo>
                  <a:pt x="388549" y="101748"/>
                </a:lnTo>
                <a:lnTo>
                  <a:pt x="383588" y="96837"/>
                </a:lnTo>
                <a:lnTo>
                  <a:pt x="378826" y="93464"/>
                </a:lnTo>
                <a:lnTo>
                  <a:pt x="374163" y="89991"/>
                </a:lnTo>
                <a:lnTo>
                  <a:pt x="369251" y="88255"/>
                </a:lnTo>
                <a:lnTo>
                  <a:pt x="429279" y="88255"/>
                </a:lnTo>
                <a:lnTo>
                  <a:pt x="429279" y="171003"/>
                </a:lnTo>
                <a:close/>
              </a:path>
              <a:path w="429894" h="201930">
                <a:moveTo>
                  <a:pt x="417174" y="198983"/>
                </a:moveTo>
                <a:lnTo>
                  <a:pt x="411320" y="198983"/>
                </a:lnTo>
                <a:lnTo>
                  <a:pt x="408840" y="198883"/>
                </a:lnTo>
                <a:lnTo>
                  <a:pt x="398918" y="194270"/>
                </a:lnTo>
                <a:lnTo>
                  <a:pt x="398918" y="179189"/>
                </a:lnTo>
                <a:lnTo>
                  <a:pt x="429279" y="179189"/>
                </a:lnTo>
                <a:lnTo>
                  <a:pt x="429279" y="194270"/>
                </a:lnTo>
                <a:lnTo>
                  <a:pt x="429031" y="195163"/>
                </a:lnTo>
                <a:lnTo>
                  <a:pt x="428534" y="195857"/>
                </a:lnTo>
                <a:lnTo>
                  <a:pt x="428138" y="196552"/>
                </a:lnTo>
                <a:lnTo>
                  <a:pt x="427344" y="197147"/>
                </a:lnTo>
                <a:lnTo>
                  <a:pt x="426153" y="197643"/>
                </a:lnTo>
                <a:lnTo>
                  <a:pt x="425061" y="198139"/>
                </a:lnTo>
                <a:lnTo>
                  <a:pt x="423523" y="198487"/>
                </a:lnTo>
                <a:lnTo>
                  <a:pt x="419555" y="198883"/>
                </a:lnTo>
                <a:lnTo>
                  <a:pt x="417174" y="198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9263" y="2610875"/>
            <a:ext cx="1619914" cy="2501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69038" y="2615340"/>
            <a:ext cx="1234350" cy="245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1557" y="2992679"/>
            <a:ext cx="5268627" cy="1961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7228" y="3268904"/>
            <a:ext cx="679859" cy="1579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6562" y="3268904"/>
            <a:ext cx="1921452" cy="1961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1960" y="3562929"/>
            <a:ext cx="1407195" cy="2018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97154" y="3563375"/>
            <a:ext cx="1551896" cy="24988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43554" y="3561887"/>
            <a:ext cx="1775084" cy="2513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3425" y="3590164"/>
            <a:ext cx="1043267" cy="2230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9473" y="3945179"/>
            <a:ext cx="1137493" cy="1579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53716" y="3944286"/>
            <a:ext cx="5095509" cy="1967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71305" y="532632"/>
            <a:ext cx="1886585" cy="4326826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 dirty="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 dirty="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 dirty="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 smtClean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r>
              <a:rPr sz="1800" u="heavy" dirty="0" smtClean="0">
                <a:uFill>
                  <a:solidFill>
                    <a:srgbClr val="4FC3F6"/>
                  </a:solidFill>
                </a:uFill>
                <a:latin typeface="Times New Roman"/>
                <a:cs typeface="Times New Roman"/>
              </a:rPr>
              <a:t> </a:t>
            </a:r>
            <a:endParaRPr sz="1800" dirty="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  <a:spcBef>
                <a:spcPts val="375"/>
              </a:spcBef>
            </a:pPr>
            <a:r>
              <a:rPr lang="ro-RO" b="1" dirty="0" smtClean="0">
                <a:latin typeface="Arial"/>
                <a:cs typeface="Arial"/>
              </a:rPr>
              <a:t>○</a:t>
            </a:r>
            <a:endParaRPr lang="en-US" b="1" dirty="0" smtClean="0">
              <a:latin typeface="Arial"/>
              <a:cs typeface="Arial"/>
            </a:endParaRPr>
          </a:p>
          <a:p>
            <a:pPr marL="444500">
              <a:spcBef>
                <a:spcPts val="375"/>
              </a:spcBef>
            </a:pPr>
            <a:r>
              <a:rPr lang="ro-RO" b="1" dirty="0">
                <a:latin typeface="Arial"/>
                <a:cs typeface="Arial"/>
              </a:rPr>
              <a:t>○</a:t>
            </a:r>
            <a:endParaRPr lang="ro-RO" dirty="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375"/>
              </a:spcBef>
            </a:pPr>
            <a:endParaRPr lang="ro-RO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58701" y="4248150"/>
            <a:ext cx="1421130" cy="196850"/>
          </a:xfrm>
          <a:custGeom>
            <a:avLst/>
            <a:gdLst/>
            <a:ahLst/>
            <a:cxnLst/>
            <a:rect l="l" t="t" r="r" b="b"/>
            <a:pathLst>
              <a:path w="1421130" h="196850">
                <a:moveTo>
                  <a:pt x="67034" y="158799"/>
                </a:moveTo>
                <a:lnTo>
                  <a:pt x="29231" y="151506"/>
                </a:lnTo>
                <a:lnTo>
                  <a:pt x="4079" y="118020"/>
                </a:lnTo>
                <a:lnTo>
                  <a:pt x="0" y="82301"/>
                </a:lnTo>
                <a:lnTo>
                  <a:pt x="204" y="76299"/>
                </a:lnTo>
                <a:lnTo>
                  <a:pt x="13551" y="34726"/>
                </a:lnTo>
                <a:lnTo>
                  <a:pt x="46244" y="12241"/>
                </a:lnTo>
                <a:lnTo>
                  <a:pt x="69713" y="9227"/>
                </a:lnTo>
                <a:lnTo>
                  <a:pt x="77656" y="9506"/>
                </a:lnTo>
                <a:lnTo>
                  <a:pt x="114014" y="21034"/>
                </a:lnTo>
                <a:lnTo>
                  <a:pt x="124501" y="33337"/>
                </a:lnTo>
                <a:lnTo>
                  <a:pt x="61428" y="33337"/>
                </a:lnTo>
                <a:lnTo>
                  <a:pt x="55375" y="34726"/>
                </a:lnTo>
                <a:lnTo>
                  <a:pt x="45751" y="40183"/>
                </a:lnTo>
                <a:lnTo>
                  <a:pt x="41882" y="43805"/>
                </a:lnTo>
                <a:lnTo>
                  <a:pt x="38905" y="48369"/>
                </a:lnTo>
                <a:lnTo>
                  <a:pt x="35929" y="52833"/>
                </a:lnTo>
                <a:lnTo>
                  <a:pt x="30720" y="91330"/>
                </a:lnTo>
                <a:lnTo>
                  <a:pt x="31315" y="98424"/>
                </a:lnTo>
                <a:lnTo>
                  <a:pt x="54681" y="133399"/>
                </a:lnTo>
                <a:lnTo>
                  <a:pt x="60684" y="134540"/>
                </a:lnTo>
                <a:lnTo>
                  <a:pt x="122072" y="134540"/>
                </a:lnTo>
                <a:lnTo>
                  <a:pt x="118826" y="138558"/>
                </a:lnTo>
                <a:lnTo>
                  <a:pt x="83107" y="157497"/>
                </a:lnTo>
                <a:lnTo>
                  <a:pt x="75331" y="158474"/>
                </a:lnTo>
                <a:lnTo>
                  <a:pt x="67034" y="158799"/>
                </a:lnTo>
                <a:close/>
              </a:path>
              <a:path w="1421130" h="196850">
                <a:moveTo>
                  <a:pt x="122072" y="134540"/>
                </a:moveTo>
                <a:lnTo>
                  <a:pt x="75170" y="134540"/>
                </a:lnTo>
                <a:lnTo>
                  <a:pt x="81172" y="133201"/>
                </a:lnTo>
                <a:lnTo>
                  <a:pt x="85935" y="130522"/>
                </a:lnTo>
                <a:lnTo>
                  <a:pt x="103943" y="103584"/>
                </a:lnTo>
                <a:lnTo>
                  <a:pt x="105233" y="97432"/>
                </a:lnTo>
                <a:lnTo>
                  <a:pt x="105834" y="91330"/>
                </a:lnTo>
                <a:lnTo>
                  <a:pt x="105878" y="76299"/>
                </a:lnTo>
                <a:lnTo>
                  <a:pt x="105282" y="69403"/>
                </a:lnTo>
                <a:lnTo>
                  <a:pt x="102901" y="57001"/>
                </a:lnTo>
                <a:lnTo>
                  <a:pt x="100867" y="51693"/>
                </a:lnTo>
                <a:lnTo>
                  <a:pt x="97990" y="47327"/>
                </a:lnTo>
                <a:lnTo>
                  <a:pt x="95112" y="42862"/>
                </a:lnTo>
                <a:lnTo>
                  <a:pt x="91293" y="39439"/>
                </a:lnTo>
                <a:lnTo>
                  <a:pt x="86530" y="37058"/>
                </a:lnTo>
                <a:lnTo>
                  <a:pt x="81768" y="34577"/>
                </a:lnTo>
                <a:lnTo>
                  <a:pt x="75814" y="33337"/>
                </a:lnTo>
                <a:lnTo>
                  <a:pt x="124501" y="33337"/>
                </a:lnTo>
                <a:lnTo>
                  <a:pt x="136415" y="73242"/>
                </a:lnTo>
                <a:lnTo>
                  <a:pt x="136600" y="84980"/>
                </a:lnTo>
                <a:lnTo>
                  <a:pt x="136412" y="90884"/>
                </a:lnTo>
                <a:lnTo>
                  <a:pt x="122994" y="133399"/>
                </a:lnTo>
                <a:lnTo>
                  <a:pt x="122072" y="134540"/>
                </a:lnTo>
                <a:close/>
              </a:path>
              <a:path w="1421130" h="196850">
                <a:moveTo>
                  <a:pt x="203670" y="157013"/>
                </a:moveTo>
                <a:lnTo>
                  <a:pt x="195634" y="157013"/>
                </a:lnTo>
                <a:lnTo>
                  <a:pt x="192409" y="156914"/>
                </a:lnTo>
                <a:lnTo>
                  <a:pt x="149596" y="60870"/>
                </a:lnTo>
                <a:lnTo>
                  <a:pt x="148230" y="51643"/>
                </a:lnTo>
                <a:lnTo>
                  <a:pt x="148306" y="51395"/>
                </a:lnTo>
                <a:lnTo>
                  <a:pt x="148703" y="50899"/>
                </a:lnTo>
                <a:lnTo>
                  <a:pt x="149100" y="50303"/>
                </a:lnTo>
                <a:lnTo>
                  <a:pt x="155103" y="48666"/>
                </a:lnTo>
                <a:lnTo>
                  <a:pt x="156988" y="48468"/>
                </a:lnTo>
                <a:lnTo>
                  <a:pt x="159270" y="48369"/>
                </a:lnTo>
                <a:lnTo>
                  <a:pt x="165025" y="48369"/>
                </a:lnTo>
                <a:lnTo>
                  <a:pt x="167505" y="48468"/>
                </a:lnTo>
                <a:lnTo>
                  <a:pt x="171275" y="48865"/>
                </a:lnTo>
                <a:lnTo>
                  <a:pt x="172714" y="49163"/>
                </a:lnTo>
                <a:lnTo>
                  <a:pt x="173706" y="49559"/>
                </a:lnTo>
                <a:lnTo>
                  <a:pt x="174798" y="49857"/>
                </a:lnTo>
                <a:lnTo>
                  <a:pt x="175542" y="50353"/>
                </a:lnTo>
                <a:lnTo>
                  <a:pt x="175939" y="51048"/>
                </a:lnTo>
                <a:lnTo>
                  <a:pt x="176435" y="51643"/>
                </a:lnTo>
                <a:lnTo>
                  <a:pt x="176832" y="52387"/>
                </a:lnTo>
                <a:lnTo>
                  <a:pt x="177964" y="55959"/>
                </a:lnTo>
                <a:lnTo>
                  <a:pt x="199900" y="126355"/>
                </a:lnTo>
                <a:lnTo>
                  <a:pt x="200495" y="129182"/>
                </a:lnTo>
                <a:lnTo>
                  <a:pt x="227211" y="129182"/>
                </a:lnTo>
                <a:lnTo>
                  <a:pt x="219992" y="150911"/>
                </a:lnTo>
                <a:lnTo>
                  <a:pt x="219595" y="152201"/>
                </a:lnTo>
                <a:lnTo>
                  <a:pt x="219049" y="153243"/>
                </a:lnTo>
                <a:lnTo>
                  <a:pt x="217759" y="154731"/>
                </a:lnTo>
                <a:lnTo>
                  <a:pt x="216717" y="155326"/>
                </a:lnTo>
                <a:lnTo>
                  <a:pt x="215229" y="155823"/>
                </a:lnTo>
                <a:lnTo>
                  <a:pt x="213840" y="156319"/>
                </a:lnTo>
                <a:lnTo>
                  <a:pt x="211905" y="156616"/>
                </a:lnTo>
                <a:lnTo>
                  <a:pt x="209425" y="156715"/>
                </a:lnTo>
                <a:lnTo>
                  <a:pt x="206944" y="156914"/>
                </a:lnTo>
                <a:lnTo>
                  <a:pt x="203670" y="157013"/>
                </a:lnTo>
                <a:close/>
              </a:path>
              <a:path w="1421130" h="196850">
                <a:moveTo>
                  <a:pt x="227211" y="129182"/>
                </a:moveTo>
                <a:lnTo>
                  <a:pt x="200495" y="129182"/>
                </a:lnTo>
                <a:lnTo>
                  <a:pt x="201239" y="126355"/>
                </a:lnTo>
                <a:lnTo>
                  <a:pt x="223564" y="53280"/>
                </a:lnTo>
                <a:lnTo>
                  <a:pt x="223762" y="52387"/>
                </a:lnTo>
                <a:lnTo>
                  <a:pt x="224109" y="51643"/>
                </a:lnTo>
                <a:lnTo>
                  <a:pt x="224712" y="50899"/>
                </a:lnTo>
                <a:lnTo>
                  <a:pt x="225101" y="50353"/>
                </a:lnTo>
                <a:lnTo>
                  <a:pt x="225846" y="49857"/>
                </a:lnTo>
                <a:lnTo>
                  <a:pt x="226838" y="49559"/>
                </a:lnTo>
                <a:lnTo>
                  <a:pt x="227929" y="49163"/>
                </a:lnTo>
                <a:lnTo>
                  <a:pt x="229318" y="48865"/>
                </a:lnTo>
                <a:lnTo>
                  <a:pt x="232791" y="48468"/>
                </a:lnTo>
                <a:lnTo>
                  <a:pt x="235073" y="48369"/>
                </a:lnTo>
                <a:lnTo>
                  <a:pt x="240629" y="48369"/>
                </a:lnTo>
                <a:lnTo>
                  <a:pt x="242862" y="48468"/>
                </a:lnTo>
                <a:lnTo>
                  <a:pt x="244548" y="48666"/>
                </a:lnTo>
                <a:lnTo>
                  <a:pt x="246336" y="48766"/>
                </a:lnTo>
                <a:lnTo>
                  <a:pt x="247724" y="49014"/>
                </a:lnTo>
                <a:lnTo>
                  <a:pt x="249708" y="49807"/>
                </a:lnTo>
                <a:lnTo>
                  <a:pt x="250353" y="50303"/>
                </a:lnTo>
                <a:lnTo>
                  <a:pt x="250650" y="50899"/>
                </a:lnTo>
                <a:lnTo>
                  <a:pt x="251047" y="51395"/>
                </a:lnTo>
                <a:lnTo>
                  <a:pt x="251123" y="51643"/>
                </a:lnTo>
                <a:lnTo>
                  <a:pt x="251033" y="55661"/>
                </a:lnTo>
                <a:lnTo>
                  <a:pt x="250948" y="55959"/>
                </a:lnTo>
                <a:lnTo>
                  <a:pt x="250849" y="56554"/>
                </a:lnTo>
                <a:lnTo>
                  <a:pt x="250700" y="57249"/>
                </a:lnTo>
                <a:lnTo>
                  <a:pt x="250502" y="58042"/>
                </a:lnTo>
                <a:lnTo>
                  <a:pt x="250402" y="58836"/>
                </a:lnTo>
                <a:lnTo>
                  <a:pt x="250204" y="59779"/>
                </a:lnTo>
                <a:lnTo>
                  <a:pt x="249906" y="60870"/>
                </a:lnTo>
                <a:lnTo>
                  <a:pt x="227211" y="129182"/>
                </a:lnTo>
                <a:close/>
              </a:path>
              <a:path w="1421130" h="196850">
                <a:moveTo>
                  <a:pt x="320165" y="158799"/>
                </a:moveTo>
                <a:lnTo>
                  <a:pt x="306374" y="158799"/>
                </a:lnTo>
                <a:lnTo>
                  <a:pt x="298635" y="157708"/>
                </a:lnTo>
                <a:lnTo>
                  <a:pt x="267514" y="135036"/>
                </a:lnTo>
                <a:lnTo>
                  <a:pt x="262073" y="113059"/>
                </a:lnTo>
                <a:lnTo>
                  <a:pt x="262073" y="94902"/>
                </a:lnTo>
                <a:lnTo>
                  <a:pt x="263214" y="86965"/>
                </a:lnTo>
                <a:lnTo>
                  <a:pt x="265496" y="79920"/>
                </a:lnTo>
                <a:lnTo>
                  <a:pt x="267778" y="72776"/>
                </a:lnTo>
                <a:lnTo>
                  <a:pt x="297792" y="47873"/>
                </a:lnTo>
                <a:lnTo>
                  <a:pt x="304886" y="46583"/>
                </a:lnTo>
                <a:lnTo>
                  <a:pt x="321158" y="46583"/>
                </a:lnTo>
                <a:lnTo>
                  <a:pt x="328252" y="47823"/>
                </a:lnTo>
                <a:lnTo>
                  <a:pt x="334106" y="50303"/>
                </a:lnTo>
                <a:lnTo>
                  <a:pt x="340059" y="52685"/>
                </a:lnTo>
                <a:lnTo>
                  <a:pt x="344921" y="56058"/>
                </a:lnTo>
                <a:lnTo>
                  <a:pt x="348691" y="60424"/>
                </a:lnTo>
                <a:lnTo>
                  <a:pt x="352560" y="64789"/>
                </a:lnTo>
                <a:lnTo>
                  <a:pt x="353430" y="66377"/>
                </a:lnTo>
                <a:lnTo>
                  <a:pt x="308507" y="66377"/>
                </a:lnTo>
                <a:lnTo>
                  <a:pt x="305382" y="67071"/>
                </a:lnTo>
                <a:lnTo>
                  <a:pt x="302703" y="68460"/>
                </a:lnTo>
                <a:lnTo>
                  <a:pt x="300123" y="69750"/>
                </a:lnTo>
                <a:lnTo>
                  <a:pt x="297941" y="71536"/>
                </a:lnTo>
                <a:lnTo>
                  <a:pt x="290648" y="91678"/>
                </a:lnTo>
                <a:lnTo>
                  <a:pt x="359853" y="91678"/>
                </a:lnTo>
                <a:lnTo>
                  <a:pt x="359853" y="103187"/>
                </a:lnTo>
                <a:lnTo>
                  <a:pt x="359059" y="105767"/>
                </a:lnTo>
                <a:lnTo>
                  <a:pt x="355983" y="109041"/>
                </a:lnTo>
                <a:lnTo>
                  <a:pt x="353900" y="109835"/>
                </a:lnTo>
                <a:lnTo>
                  <a:pt x="290648" y="109835"/>
                </a:lnTo>
                <a:lnTo>
                  <a:pt x="290648" y="114101"/>
                </a:lnTo>
                <a:lnTo>
                  <a:pt x="313022" y="137665"/>
                </a:lnTo>
                <a:lnTo>
                  <a:pt x="355074" y="137665"/>
                </a:lnTo>
                <a:lnTo>
                  <a:pt x="355041" y="143172"/>
                </a:lnTo>
                <a:lnTo>
                  <a:pt x="354942" y="145454"/>
                </a:lnTo>
                <a:lnTo>
                  <a:pt x="354842" y="146397"/>
                </a:lnTo>
                <a:lnTo>
                  <a:pt x="354644" y="147190"/>
                </a:lnTo>
                <a:lnTo>
                  <a:pt x="354545" y="147984"/>
                </a:lnTo>
                <a:lnTo>
                  <a:pt x="324779" y="158501"/>
                </a:lnTo>
                <a:lnTo>
                  <a:pt x="320165" y="158799"/>
                </a:lnTo>
                <a:close/>
              </a:path>
              <a:path w="1421130" h="196850">
                <a:moveTo>
                  <a:pt x="359853" y="91678"/>
                </a:moveTo>
                <a:lnTo>
                  <a:pt x="332617" y="91678"/>
                </a:lnTo>
                <a:lnTo>
                  <a:pt x="332816" y="83839"/>
                </a:lnTo>
                <a:lnTo>
                  <a:pt x="331228" y="77688"/>
                </a:lnTo>
                <a:lnTo>
                  <a:pt x="327855" y="73223"/>
                </a:lnTo>
                <a:lnTo>
                  <a:pt x="324482" y="68659"/>
                </a:lnTo>
                <a:lnTo>
                  <a:pt x="319223" y="66377"/>
                </a:lnTo>
                <a:lnTo>
                  <a:pt x="353430" y="66377"/>
                </a:lnTo>
                <a:lnTo>
                  <a:pt x="355388" y="69949"/>
                </a:lnTo>
                <a:lnTo>
                  <a:pt x="358960" y="81855"/>
                </a:lnTo>
                <a:lnTo>
                  <a:pt x="359839" y="88205"/>
                </a:lnTo>
                <a:lnTo>
                  <a:pt x="359853" y="91678"/>
                </a:lnTo>
                <a:close/>
              </a:path>
              <a:path w="1421130" h="196850">
                <a:moveTo>
                  <a:pt x="355074" y="137665"/>
                </a:moveTo>
                <a:lnTo>
                  <a:pt x="322745" y="137665"/>
                </a:lnTo>
                <a:lnTo>
                  <a:pt x="327012" y="137318"/>
                </a:lnTo>
                <a:lnTo>
                  <a:pt x="330683" y="136624"/>
                </a:lnTo>
                <a:lnTo>
                  <a:pt x="348989" y="131167"/>
                </a:lnTo>
                <a:lnTo>
                  <a:pt x="350427" y="130819"/>
                </a:lnTo>
                <a:lnTo>
                  <a:pt x="352213" y="130819"/>
                </a:lnTo>
                <a:lnTo>
                  <a:pt x="352759" y="130968"/>
                </a:lnTo>
                <a:lnTo>
                  <a:pt x="353156" y="131266"/>
                </a:lnTo>
                <a:lnTo>
                  <a:pt x="353652" y="131464"/>
                </a:lnTo>
                <a:lnTo>
                  <a:pt x="354049" y="131911"/>
                </a:lnTo>
                <a:lnTo>
                  <a:pt x="354654" y="133350"/>
                </a:lnTo>
                <a:lnTo>
                  <a:pt x="354842" y="134242"/>
                </a:lnTo>
                <a:lnTo>
                  <a:pt x="354975" y="135830"/>
                </a:lnTo>
                <a:lnTo>
                  <a:pt x="355074" y="137665"/>
                </a:lnTo>
                <a:close/>
              </a:path>
              <a:path w="1421130" h="196850">
                <a:moveTo>
                  <a:pt x="446786" y="65335"/>
                </a:moveTo>
                <a:lnTo>
                  <a:pt x="406920" y="65335"/>
                </a:lnTo>
                <a:lnTo>
                  <a:pt x="409500" y="61565"/>
                </a:lnTo>
                <a:lnTo>
                  <a:pt x="427160" y="47476"/>
                </a:lnTo>
                <a:lnTo>
                  <a:pt x="429244" y="46880"/>
                </a:lnTo>
                <a:lnTo>
                  <a:pt x="431328" y="46583"/>
                </a:lnTo>
                <a:lnTo>
                  <a:pt x="434304" y="46583"/>
                </a:lnTo>
                <a:lnTo>
                  <a:pt x="435296" y="46632"/>
                </a:lnTo>
                <a:lnTo>
                  <a:pt x="437578" y="46830"/>
                </a:lnTo>
                <a:lnTo>
                  <a:pt x="438769" y="47029"/>
                </a:lnTo>
                <a:lnTo>
                  <a:pt x="439960" y="47327"/>
                </a:lnTo>
                <a:lnTo>
                  <a:pt x="441150" y="47525"/>
                </a:lnTo>
                <a:lnTo>
                  <a:pt x="442192" y="47823"/>
                </a:lnTo>
                <a:lnTo>
                  <a:pt x="443085" y="48220"/>
                </a:lnTo>
                <a:lnTo>
                  <a:pt x="443978" y="48517"/>
                </a:lnTo>
                <a:lnTo>
                  <a:pt x="444623" y="48865"/>
                </a:lnTo>
                <a:lnTo>
                  <a:pt x="445020" y="49262"/>
                </a:lnTo>
                <a:lnTo>
                  <a:pt x="445417" y="49559"/>
                </a:lnTo>
                <a:lnTo>
                  <a:pt x="445714" y="49956"/>
                </a:lnTo>
                <a:lnTo>
                  <a:pt x="445913" y="50452"/>
                </a:lnTo>
                <a:lnTo>
                  <a:pt x="446111" y="50849"/>
                </a:lnTo>
                <a:lnTo>
                  <a:pt x="446273" y="51544"/>
                </a:lnTo>
                <a:lnTo>
                  <a:pt x="446359" y="52238"/>
                </a:lnTo>
                <a:lnTo>
                  <a:pt x="446558" y="53032"/>
                </a:lnTo>
                <a:lnTo>
                  <a:pt x="446657" y="55810"/>
                </a:lnTo>
                <a:lnTo>
                  <a:pt x="446782" y="58489"/>
                </a:lnTo>
                <a:lnTo>
                  <a:pt x="446786" y="65335"/>
                </a:lnTo>
                <a:close/>
              </a:path>
              <a:path w="1421130" h="196850">
                <a:moveTo>
                  <a:pt x="399726" y="157013"/>
                </a:moveTo>
                <a:lnTo>
                  <a:pt x="394170" y="157013"/>
                </a:lnTo>
                <a:lnTo>
                  <a:pt x="391888" y="156914"/>
                </a:lnTo>
                <a:lnTo>
                  <a:pt x="383070" y="51693"/>
                </a:lnTo>
                <a:lnTo>
                  <a:pt x="383167" y="51444"/>
                </a:lnTo>
                <a:lnTo>
                  <a:pt x="392632" y="48369"/>
                </a:lnTo>
                <a:lnTo>
                  <a:pt x="397395" y="48369"/>
                </a:lnTo>
                <a:lnTo>
                  <a:pt x="399330" y="48468"/>
                </a:lnTo>
                <a:lnTo>
                  <a:pt x="402405" y="48865"/>
                </a:lnTo>
                <a:lnTo>
                  <a:pt x="403596" y="49163"/>
                </a:lnTo>
                <a:lnTo>
                  <a:pt x="404390" y="49559"/>
                </a:lnTo>
                <a:lnTo>
                  <a:pt x="405283" y="49956"/>
                </a:lnTo>
                <a:lnTo>
                  <a:pt x="405928" y="50452"/>
                </a:lnTo>
                <a:lnTo>
                  <a:pt x="406325" y="51048"/>
                </a:lnTo>
                <a:lnTo>
                  <a:pt x="406721" y="51544"/>
                </a:lnTo>
                <a:lnTo>
                  <a:pt x="406920" y="52139"/>
                </a:lnTo>
                <a:lnTo>
                  <a:pt x="406920" y="65335"/>
                </a:lnTo>
                <a:lnTo>
                  <a:pt x="446786" y="65335"/>
                </a:lnTo>
                <a:lnTo>
                  <a:pt x="446707" y="67071"/>
                </a:lnTo>
                <a:lnTo>
                  <a:pt x="446508" y="68758"/>
                </a:lnTo>
                <a:lnTo>
                  <a:pt x="446409" y="70445"/>
                </a:lnTo>
                <a:lnTo>
                  <a:pt x="446210" y="71784"/>
                </a:lnTo>
                <a:lnTo>
                  <a:pt x="445868" y="72925"/>
                </a:lnTo>
                <a:lnTo>
                  <a:pt x="430137" y="72925"/>
                </a:lnTo>
                <a:lnTo>
                  <a:pt x="428599" y="73223"/>
                </a:lnTo>
                <a:lnTo>
                  <a:pt x="425424" y="74414"/>
                </a:lnTo>
                <a:lnTo>
                  <a:pt x="423787" y="75405"/>
                </a:lnTo>
                <a:lnTo>
                  <a:pt x="422100" y="76795"/>
                </a:lnTo>
                <a:lnTo>
                  <a:pt x="420414" y="78085"/>
                </a:lnTo>
                <a:lnTo>
                  <a:pt x="418677" y="79871"/>
                </a:lnTo>
                <a:lnTo>
                  <a:pt x="416891" y="82153"/>
                </a:lnTo>
                <a:lnTo>
                  <a:pt x="415105" y="84335"/>
                </a:lnTo>
                <a:lnTo>
                  <a:pt x="413171" y="87064"/>
                </a:lnTo>
                <a:lnTo>
                  <a:pt x="411087" y="90338"/>
                </a:lnTo>
                <a:lnTo>
                  <a:pt x="411087" y="153193"/>
                </a:lnTo>
                <a:lnTo>
                  <a:pt x="410839" y="153888"/>
                </a:lnTo>
                <a:lnTo>
                  <a:pt x="402009" y="156914"/>
                </a:lnTo>
                <a:lnTo>
                  <a:pt x="399726" y="157013"/>
                </a:lnTo>
                <a:close/>
              </a:path>
              <a:path w="1421130" h="196850">
                <a:moveTo>
                  <a:pt x="443730" y="75306"/>
                </a:moveTo>
                <a:lnTo>
                  <a:pt x="442341" y="75306"/>
                </a:lnTo>
                <a:lnTo>
                  <a:pt x="441646" y="75207"/>
                </a:lnTo>
                <a:lnTo>
                  <a:pt x="440853" y="75009"/>
                </a:lnTo>
                <a:lnTo>
                  <a:pt x="440158" y="74711"/>
                </a:lnTo>
                <a:lnTo>
                  <a:pt x="439315" y="74414"/>
                </a:lnTo>
                <a:lnTo>
                  <a:pt x="438323" y="74116"/>
                </a:lnTo>
                <a:lnTo>
                  <a:pt x="437430" y="73818"/>
                </a:lnTo>
                <a:lnTo>
                  <a:pt x="436437" y="73570"/>
                </a:lnTo>
                <a:lnTo>
                  <a:pt x="435346" y="73372"/>
                </a:lnTo>
                <a:lnTo>
                  <a:pt x="434255" y="73074"/>
                </a:lnTo>
                <a:lnTo>
                  <a:pt x="433014" y="72925"/>
                </a:lnTo>
                <a:lnTo>
                  <a:pt x="445868" y="72925"/>
                </a:lnTo>
                <a:lnTo>
                  <a:pt x="445587" y="73818"/>
                </a:lnTo>
                <a:lnTo>
                  <a:pt x="445218" y="74463"/>
                </a:lnTo>
                <a:lnTo>
                  <a:pt x="444325" y="75158"/>
                </a:lnTo>
                <a:lnTo>
                  <a:pt x="443730" y="75306"/>
                </a:lnTo>
                <a:close/>
              </a:path>
              <a:path w="1421130" h="196850">
                <a:moveTo>
                  <a:pt x="497705" y="49113"/>
                </a:moveTo>
                <a:lnTo>
                  <a:pt x="469577" y="49113"/>
                </a:lnTo>
                <a:lnTo>
                  <a:pt x="469577" y="33932"/>
                </a:lnTo>
                <a:lnTo>
                  <a:pt x="477911" y="10269"/>
                </a:lnTo>
                <a:lnTo>
                  <a:pt x="480788" y="6796"/>
                </a:lnTo>
                <a:lnTo>
                  <a:pt x="484410" y="4216"/>
                </a:lnTo>
                <a:lnTo>
                  <a:pt x="493240" y="843"/>
                </a:lnTo>
                <a:lnTo>
                  <a:pt x="498499" y="0"/>
                </a:lnTo>
                <a:lnTo>
                  <a:pt x="507428" y="0"/>
                </a:lnTo>
                <a:lnTo>
                  <a:pt x="510157" y="248"/>
                </a:lnTo>
                <a:lnTo>
                  <a:pt x="515416" y="1240"/>
                </a:lnTo>
                <a:lnTo>
                  <a:pt x="517499" y="1785"/>
                </a:lnTo>
                <a:lnTo>
                  <a:pt x="518987" y="2381"/>
                </a:lnTo>
                <a:lnTo>
                  <a:pt x="520476" y="2877"/>
                </a:lnTo>
                <a:lnTo>
                  <a:pt x="521468" y="3373"/>
                </a:lnTo>
                <a:lnTo>
                  <a:pt x="522460" y="4365"/>
                </a:lnTo>
                <a:lnTo>
                  <a:pt x="522857" y="5060"/>
                </a:lnTo>
                <a:lnTo>
                  <a:pt x="523155" y="5953"/>
                </a:lnTo>
                <a:lnTo>
                  <a:pt x="523551" y="6845"/>
                </a:lnTo>
                <a:lnTo>
                  <a:pt x="523800" y="8036"/>
                </a:lnTo>
                <a:lnTo>
                  <a:pt x="523899" y="9525"/>
                </a:lnTo>
                <a:lnTo>
                  <a:pt x="524097" y="11013"/>
                </a:lnTo>
                <a:lnTo>
                  <a:pt x="524097" y="18801"/>
                </a:lnTo>
                <a:lnTo>
                  <a:pt x="523899" y="20091"/>
                </a:lnTo>
                <a:lnTo>
                  <a:pt x="523799" y="21381"/>
                </a:lnTo>
                <a:lnTo>
                  <a:pt x="523582" y="22472"/>
                </a:lnTo>
                <a:lnTo>
                  <a:pt x="507230" y="22472"/>
                </a:lnTo>
                <a:lnTo>
                  <a:pt x="505444" y="22820"/>
                </a:lnTo>
                <a:lnTo>
                  <a:pt x="503956" y="23514"/>
                </a:lnTo>
                <a:lnTo>
                  <a:pt x="502567" y="24110"/>
                </a:lnTo>
                <a:lnTo>
                  <a:pt x="501376" y="25102"/>
                </a:lnTo>
                <a:lnTo>
                  <a:pt x="497705" y="36710"/>
                </a:lnTo>
                <a:lnTo>
                  <a:pt x="497705" y="49113"/>
                </a:lnTo>
                <a:close/>
              </a:path>
              <a:path w="1421130" h="196850">
                <a:moveTo>
                  <a:pt x="521567" y="25003"/>
                </a:moveTo>
                <a:lnTo>
                  <a:pt x="520575" y="25003"/>
                </a:lnTo>
                <a:lnTo>
                  <a:pt x="519980" y="24903"/>
                </a:lnTo>
                <a:lnTo>
                  <a:pt x="519285" y="24705"/>
                </a:lnTo>
                <a:lnTo>
                  <a:pt x="518690" y="24407"/>
                </a:lnTo>
                <a:lnTo>
                  <a:pt x="517896" y="24110"/>
                </a:lnTo>
                <a:lnTo>
                  <a:pt x="516904" y="23812"/>
                </a:lnTo>
                <a:lnTo>
                  <a:pt x="516011" y="23514"/>
                </a:lnTo>
                <a:lnTo>
                  <a:pt x="514919" y="23217"/>
                </a:lnTo>
                <a:lnTo>
                  <a:pt x="512439" y="22621"/>
                </a:lnTo>
                <a:lnTo>
                  <a:pt x="511000" y="22472"/>
                </a:lnTo>
                <a:lnTo>
                  <a:pt x="523582" y="22472"/>
                </a:lnTo>
                <a:lnTo>
                  <a:pt x="523303" y="23217"/>
                </a:lnTo>
                <a:lnTo>
                  <a:pt x="523006" y="23911"/>
                </a:lnTo>
                <a:lnTo>
                  <a:pt x="522659" y="24407"/>
                </a:lnTo>
                <a:lnTo>
                  <a:pt x="521964" y="24903"/>
                </a:lnTo>
                <a:lnTo>
                  <a:pt x="521567" y="25003"/>
                </a:lnTo>
                <a:close/>
              </a:path>
              <a:path w="1421130" h="196850">
                <a:moveTo>
                  <a:pt x="517251" y="71883"/>
                </a:moveTo>
                <a:lnTo>
                  <a:pt x="455686" y="71883"/>
                </a:lnTo>
                <a:lnTo>
                  <a:pt x="454644" y="71040"/>
                </a:lnTo>
                <a:lnTo>
                  <a:pt x="453950" y="69353"/>
                </a:lnTo>
                <a:lnTo>
                  <a:pt x="453255" y="67567"/>
                </a:lnTo>
                <a:lnTo>
                  <a:pt x="452908" y="64591"/>
                </a:lnTo>
                <a:lnTo>
                  <a:pt x="453007" y="56554"/>
                </a:lnTo>
                <a:lnTo>
                  <a:pt x="455289" y="49708"/>
                </a:lnTo>
                <a:lnTo>
                  <a:pt x="455884" y="49311"/>
                </a:lnTo>
                <a:lnTo>
                  <a:pt x="456529" y="49113"/>
                </a:lnTo>
                <a:lnTo>
                  <a:pt x="516557" y="49113"/>
                </a:lnTo>
                <a:lnTo>
                  <a:pt x="517152" y="49311"/>
                </a:lnTo>
                <a:lnTo>
                  <a:pt x="517648" y="49708"/>
                </a:lnTo>
                <a:lnTo>
                  <a:pt x="518243" y="50006"/>
                </a:lnTo>
                <a:lnTo>
                  <a:pt x="518690" y="50601"/>
                </a:lnTo>
                <a:lnTo>
                  <a:pt x="518987" y="51494"/>
                </a:lnTo>
                <a:lnTo>
                  <a:pt x="519384" y="52387"/>
                </a:lnTo>
                <a:lnTo>
                  <a:pt x="519682" y="53578"/>
                </a:lnTo>
                <a:lnTo>
                  <a:pt x="520079" y="56554"/>
                </a:lnTo>
                <a:lnTo>
                  <a:pt x="520178" y="64591"/>
                </a:lnTo>
                <a:lnTo>
                  <a:pt x="519781" y="67567"/>
                </a:lnTo>
                <a:lnTo>
                  <a:pt x="518987" y="69353"/>
                </a:lnTo>
                <a:lnTo>
                  <a:pt x="518293" y="71040"/>
                </a:lnTo>
                <a:lnTo>
                  <a:pt x="517251" y="71883"/>
                </a:lnTo>
                <a:close/>
              </a:path>
              <a:path w="1421130" h="196850">
                <a:moveTo>
                  <a:pt x="486245" y="157013"/>
                </a:moveTo>
                <a:lnTo>
                  <a:pt x="480887" y="157013"/>
                </a:lnTo>
                <a:lnTo>
                  <a:pt x="478605" y="156914"/>
                </a:lnTo>
                <a:lnTo>
                  <a:pt x="469577" y="153193"/>
                </a:lnTo>
                <a:lnTo>
                  <a:pt x="469577" y="71883"/>
                </a:lnTo>
                <a:lnTo>
                  <a:pt x="497705" y="71883"/>
                </a:lnTo>
                <a:lnTo>
                  <a:pt x="497705" y="153193"/>
                </a:lnTo>
                <a:lnTo>
                  <a:pt x="497457" y="153888"/>
                </a:lnTo>
                <a:lnTo>
                  <a:pt x="496564" y="154979"/>
                </a:lnTo>
                <a:lnTo>
                  <a:pt x="495820" y="155426"/>
                </a:lnTo>
                <a:lnTo>
                  <a:pt x="494728" y="155823"/>
                </a:lnTo>
                <a:lnTo>
                  <a:pt x="493736" y="156219"/>
                </a:lnTo>
                <a:lnTo>
                  <a:pt x="492298" y="156517"/>
                </a:lnTo>
                <a:lnTo>
                  <a:pt x="488527" y="156914"/>
                </a:lnTo>
                <a:lnTo>
                  <a:pt x="486245" y="157013"/>
                </a:lnTo>
                <a:close/>
              </a:path>
              <a:path w="1421130" h="196850">
                <a:moveTo>
                  <a:pt x="553317" y="157013"/>
                </a:moveTo>
                <a:lnTo>
                  <a:pt x="547761" y="157013"/>
                </a:lnTo>
                <a:lnTo>
                  <a:pt x="545479" y="156914"/>
                </a:lnTo>
                <a:lnTo>
                  <a:pt x="536549" y="153193"/>
                </a:lnTo>
                <a:lnTo>
                  <a:pt x="536549" y="4961"/>
                </a:lnTo>
                <a:lnTo>
                  <a:pt x="539377" y="2232"/>
                </a:lnTo>
                <a:lnTo>
                  <a:pt x="540468" y="1736"/>
                </a:lnTo>
                <a:lnTo>
                  <a:pt x="541907" y="1388"/>
                </a:lnTo>
                <a:lnTo>
                  <a:pt x="545479" y="991"/>
                </a:lnTo>
                <a:lnTo>
                  <a:pt x="547761" y="892"/>
                </a:lnTo>
                <a:lnTo>
                  <a:pt x="553317" y="892"/>
                </a:lnTo>
                <a:lnTo>
                  <a:pt x="555599" y="991"/>
                </a:lnTo>
                <a:lnTo>
                  <a:pt x="559171" y="1389"/>
                </a:lnTo>
                <a:lnTo>
                  <a:pt x="560610" y="1736"/>
                </a:lnTo>
                <a:lnTo>
                  <a:pt x="561701" y="2232"/>
                </a:lnTo>
                <a:lnTo>
                  <a:pt x="562792" y="2629"/>
                </a:lnTo>
                <a:lnTo>
                  <a:pt x="563537" y="3125"/>
                </a:lnTo>
                <a:lnTo>
                  <a:pt x="563933" y="3720"/>
                </a:lnTo>
                <a:lnTo>
                  <a:pt x="564430" y="4315"/>
                </a:lnTo>
                <a:lnTo>
                  <a:pt x="564678" y="4961"/>
                </a:lnTo>
                <a:lnTo>
                  <a:pt x="564678" y="153193"/>
                </a:lnTo>
                <a:lnTo>
                  <a:pt x="555599" y="156914"/>
                </a:lnTo>
                <a:lnTo>
                  <a:pt x="553317" y="157013"/>
                </a:lnTo>
                <a:close/>
              </a:path>
              <a:path w="1421130" h="196850">
                <a:moveTo>
                  <a:pt x="647910" y="158799"/>
                </a:moveTo>
                <a:lnTo>
                  <a:pt x="629852" y="158799"/>
                </a:lnTo>
                <a:lnTo>
                  <a:pt x="622162" y="157608"/>
                </a:lnTo>
                <a:lnTo>
                  <a:pt x="591802" y="133945"/>
                </a:lnTo>
                <a:lnTo>
                  <a:pt x="586592" y="95200"/>
                </a:lnTo>
                <a:lnTo>
                  <a:pt x="587734" y="87411"/>
                </a:lnTo>
                <a:lnTo>
                  <a:pt x="610405" y="53429"/>
                </a:lnTo>
                <a:lnTo>
                  <a:pt x="617251" y="50750"/>
                </a:lnTo>
                <a:lnTo>
                  <a:pt x="624097" y="47972"/>
                </a:lnTo>
                <a:lnTo>
                  <a:pt x="632084" y="46583"/>
                </a:lnTo>
                <a:lnTo>
                  <a:pt x="650142" y="46583"/>
                </a:lnTo>
                <a:lnTo>
                  <a:pt x="657881" y="47773"/>
                </a:lnTo>
                <a:lnTo>
                  <a:pt x="670978" y="52536"/>
                </a:lnTo>
                <a:lnTo>
                  <a:pt x="676385" y="56108"/>
                </a:lnTo>
                <a:lnTo>
                  <a:pt x="680652" y="60870"/>
                </a:lnTo>
                <a:lnTo>
                  <a:pt x="684918" y="65534"/>
                </a:lnTo>
                <a:lnTo>
                  <a:pt x="686697" y="68758"/>
                </a:lnTo>
                <a:lnTo>
                  <a:pt x="636003" y="68758"/>
                </a:lnTo>
                <a:lnTo>
                  <a:pt x="632332" y="69552"/>
                </a:lnTo>
                <a:lnTo>
                  <a:pt x="629157" y="71139"/>
                </a:lnTo>
                <a:lnTo>
                  <a:pt x="626082" y="72628"/>
                </a:lnTo>
                <a:lnTo>
                  <a:pt x="623551" y="74860"/>
                </a:lnTo>
                <a:lnTo>
                  <a:pt x="621567" y="77837"/>
                </a:lnTo>
                <a:lnTo>
                  <a:pt x="619583" y="80714"/>
                </a:lnTo>
                <a:lnTo>
                  <a:pt x="618045" y="84236"/>
                </a:lnTo>
                <a:lnTo>
                  <a:pt x="616953" y="88403"/>
                </a:lnTo>
                <a:lnTo>
                  <a:pt x="615961" y="92471"/>
                </a:lnTo>
                <a:lnTo>
                  <a:pt x="615465" y="97135"/>
                </a:lnTo>
                <a:lnTo>
                  <a:pt x="615530" y="108098"/>
                </a:lnTo>
                <a:lnTo>
                  <a:pt x="635160" y="136326"/>
                </a:lnTo>
                <a:lnTo>
                  <a:pt x="685243" y="136326"/>
                </a:lnTo>
                <a:lnTo>
                  <a:pt x="684323" y="137963"/>
                </a:lnTo>
                <a:lnTo>
                  <a:pt x="679759" y="143023"/>
                </a:lnTo>
                <a:lnTo>
                  <a:pt x="675294" y="148083"/>
                </a:lnTo>
                <a:lnTo>
                  <a:pt x="669639" y="152003"/>
                </a:lnTo>
                <a:lnTo>
                  <a:pt x="662792" y="154781"/>
                </a:lnTo>
                <a:lnTo>
                  <a:pt x="655946" y="157460"/>
                </a:lnTo>
                <a:lnTo>
                  <a:pt x="647910" y="158799"/>
                </a:lnTo>
                <a:close/>
              </a:path>
              <a:path w="1421130" h="196850">
                <a:moveTo>
                  <a:pt x="685243" y="136326"/>
                </a:moveTo>
                <a:lnTo>
                  <a:pt x="643991" y="136326"/>
                </a:lnTo>
                <a:lnTo>
                  <a:pt x="647662" y="135582"/>
                </a:lnTo>
                <a:lnTo>
                  <a:pt x="650737" y="134094"/>
                </a:lnTo>
                <a:lnTo>
                  <a:pt x="664430" y="108098"/>
                </a:lnTo>
                <a:lnTo>
                  <a:pt x="664364" y="97135"/>
                </a:lnTo>
                <a:lnTo>
                  <a:pt x="664033" y="93364"/>
                </a:lnTo>
                <a:lnTo>
                  <a:pt x="662445" y="85129"/>
                </a:lnTo>
                <a:lnTo>
                  <a:pt x="661106" y="81508"/>
                </a:lnTo>
                <a:lnTo>
                  <a:pt x="659221" y="78432"/>
                </a:lnTo>
                <a:lnTo>
                  <a:pt x="657435" y="75356"/>
                </a:lnTo>
                <a:lnTo>
                  <a:pt x="654954" y="72975"/>
                </a:lnTo>
                <a:lnTo>
                  <a:pt x="651779" y="71288"/>
                </a:lnTo>
                <a:lnTo>
                  <a:pt x="648703" y="69601"/>
                </a:lnTo>
                <a:lnTo>
                  <a:pt x="644834" y="68758"/>
                </a:lnTo>
                <a:lnTo>
                  <a:pt x="686697" y="68758"/>
                </a:lnTo>
                <a:lnTo>
                  <a:pt x="688093" y="71288"/>
                </a:lnTo>
                <a:lnTo>
                  <a:pt x="692261" y="84980"/>
                </a:lnTo>
                <a:lnTo>
                  <a:pt x="693256" y="92471"/>
                </a:lnTo>
                <a:lnTo>
                  <a:pt x="693302" y="110182"/>
                </a:lnTo>
                <a:lnTo>
                  <a:pt x="692161" y="117971"/>
                </a:lnTo>
                <a:lnTo>
                  <a:pt x="689879" y="125015"/>
                </a:lnTo>
                <a:lnTo>
                  <a:pt x="687696" y="131960"/>
                </a:lnTo>
                <a:lnTo>
                  <a:pt x="685243" y="136326"/>
                </a:lnTo>
                <a:close/>
              </a:path>
              <a:path w="1421130" h="196850">
                <a:moveTo>
                  <a:pt x="755426" y="157013"/>
                </a:moveTo>
                <a:lnTo>
                  <a:pt x="748083" y="157013"/>
                </a:lnTo>
                <a:lnTo>
                  <a:pt x="745107" y="156914"/>
                </a:lnTo>
                <a:lnTo>
                  <a:pt x="733300" y="150911"/>
                </a:lnTo>
                <a:lnTo>
                  <a:pt x="706957" y="60870"/>
                </a:lnTo>
                <a:lnTo>
                  <a:pt x="706236" y="58588"/>
                </a:lnTo>
                <a:lnTo>
                  <a:pt x="705816" y="57001"/>
                </a:lnTo>
                <a:lnTo>
                  <a:pt x="705419" y="54520"/>
                </a:lnTo>
                <a:lnTo>
                  <a:pt x="705396" y="51643"/>
                </a:lnTo>
                <a:lnTo>
                  <a:pt x="705519" y="51246"/>
                </a:lnTo>
                <a:lnTo>
                  <a:pt x="706412" y="50155"/>
                </a:lnTo>
                <a:lnTo>
                  <a:pt x="707156" y="49708"/>
                </a:lnTo>
                <a:lnTo>
                  <a:pt x="708148" y="49410"/>
                </a:lnTo>
                <a:lnTo>
                  <a:pt x="709241" y="49013"/>
                </a:lnTo>
                <a:lnTo>
                  <a:pt x="710683" y="48765"/>
                </a:lnTo>
                <a:lnTo>
                  <a:pt x="712464" y="48666"/>
                </a:lnTo>
                <a:lnTo>
                  <a:pt x="714349" y="48468"/>
                </a:lnTo>
                <a:lnTo>
                  <a:pt x="716681" y="48369"/>
                </a:lnTo>
                <a:lnTo>
                  <a:pt x="722435" y="48369"/>
                </a:lnTo>
                <a:lnTo>
                  <a:pt x="724817" y="48468"/>
                </a:lnTo>
                <a:lnTo>
                  <a:pt x="726603" y="48666"/>
                </a:lnTo>
                <a:lnTo>
                  <a:pt x="728490" y="48766"/>
                </a:lnTo>
                <a:lnTo>
                  <a:pt x="729927" y="49014"/>
                </a:lnTo>
                <a:lnTo>
                  <a:pt x="730919" y="49410"/>
                </a:lnTo>
                <a:lnTo>
                  <a:pt x="732010" y="49807"/>
                </a:lnTo>
                <a:lnTo>
                  <a:pt x="732754" y="50353"/>
                </a:lnTo>
                <a:lnTo>
                  <a:pt x="733151" y="51048"/>
                </a:lnTo>
                <a:lnTo>
                  <a:pt x="733647" y="51643"/>
                </a:lnTo>
                <a:lnTo>
                  <a:pt x="733994" y="52387"/>
                </a:lnTo>
                <a:lnTo>
                  <a:pt x="734247" y="53478"/>
                </a:lnTo>
                <a:lnTo>
                  <a:pt x="753987" y="126355"/>
                </a:lnTo>
                <a:lnTo>
                  <a:pt x="754136" y="127694"/>
                </a:lnTo>
                <a:lnTo>
                  <a:pt x="776234" y="127694"/>
                </a:lnTo>
                <a:lnTo>
                  <a:pt x="770358" y="150911"/>
                </a:lnTo>
                <a:lnTo>
                  <a:pt x="766191" y="155823"/>
                </a:lnTo>
                <a:lnTo>
                  <a:pt x="764901" y="156319"/>
                </a:lnTo>
                <a:lnTo>
                  <a:pt x="763066" y="156616"/>
                </a:lnTo>
                <a:lnTo>
                  <a:pt x="760684" y="156715"/>
                </a:lnTo>
                <a:lnTo>
                  <a:pt x="758402" y="156914"/>
                </a:lnTo>
                <a:lnTo>
                  <a:pt x="755426" y="157013"/>
                </a:lnTo>
                <a:close/>
              </a:path>
              <a:path w="1421130" h="196850">
                <a:moveTo>
                  <a:pt x="776234" y="127694"/>
                </a:moveTo>
                <a:lnTo>
                  <a:pt x="754136" y="127694"/>
                </a:lnTo>
                <a:lnTo>
                  <a:pt x="754433" y="126355"/>
                </a:lnTo>
                <a:lnTo>
                  <a:pt x="772888" y="53280"/>
                </a:lnTo>
                <a:lnTo>
                  <a:pt x="773087" y="52387"/>
                </a:lnTo>
                <a:lnTo>
                  <a:pt x="773434" y="51643"/>
                </a:lnTo>
                <a:lnTo>
                  <a:pt x="774143" y="50750"/>
                </a:lnTo>
                <a:lnTo>
                  <a:pt x="774426" y="50353"/>
                </a:lnTo>
                <a:lnTo>
                  <a:pt x="775171" y="49807"/>
                </a:lnTo>
                <a:lnTo>
                  <a:pt x="777156" y="49013"/>
                </a:lnTo>
                <a:lnTo>
                  <a:pt x="778499" y="48765"/>
                </a:lnTo>
                <a:lnTo>
                  <a:pt x="780181" y="48666"/>
                </a:lnTo>
                <a:lnTo>
                  <a:pt x="781967" y="48468"/>
                </a:lnTo>
                <a:lnTo>
                  <a:pt x="784249" y="48369"/>
                </a:lnTo>
                <a:lnTo>
                  <a:pt x="789706" y="48369"/>
                </a:lnTo>
                <a:lnTo>
                  <a:pt x="791889" y="48468"/>
                </a:lnTo>
                <a:lnTo>
                  <a:pt x="795361" y="48865"/>
                </a:lnTo>
                <a:lnTo>
                  <a:pt x="796750" y="49163"/>
                </a:lnTo>
                <a:lnTo>
                  <a:pt x="797743" y="49559"/>
                </a:lnTo>
                <a:lnTo>
                  <a:pt x="798735" y="49857"/>
                </a:lnTo>
                <a:lnTo>
                  <a:pt x="799429" y="50303"/>
                </a:lnTo>
                <a:lnTo>
                  <a:pt x="799826" y="50899"/>
                </a:lnTo>
                <a:lnTo>
                  <a:pt x="800223" y="51395"/>
                </a:lnTo>
                <a:lnTo>
                  <a:pt x="800570" y="52040"/>
                </a:lnTo>
                <a:lnTo>
                  <a:pt x="800868" y="52833"/>
                </a:lnTo>
                <a:lnTo>
                  <a:pt x="810705" y="89445"/>
                </a:lnTo>
                <a:lnTo>
                  <a:pt x="785985" y="89445"/>
                </a:lnTo>
                <a:lnTo>
                  <a:pt x="785687" y="90338"/>
                </a:lnTo>
                <a:lnTo>
                  <a:pt x="776234" y="127694"/>
                </a:lnTo>
                <a:close/>
              </a:path>
              <a:path w="1421130" h="196850">
                <a:moveTo>
                  <a:pt x="846581" y="127694"/>
                </a:moveTo>
                <a:lnTo>
                  <a:pt x="820960" y="127694"/>
                </a:lnTo>
                <a:lnTo>
                  <a:pt x="821257" y="126355"/>
                </a:lnTo>
                <a:lnTo>
                  <a:pt x="840158" y="53280"/>
                </a:lnTo>
                <a:lnTo>
                  <a:pt x="840357" y="52387"/>
                </a:lnTo>
                <a:lnTo>
                  <a:pt x="847600" y="48666"/>
                </a:lnTo>
                <a:lnTo>
                  <a:pt x="849386" y="48468"/>
                </a:lnTo>
                <a:lnTo>
                  <a:pt x="851668" y="48369"/>
                </a:lnTo>
                <a:lnTo>
                  <a:pt x="857125" y="48369"/>
                </a:lnTo>
                <a:lnTo>
                  <a:pt x="859357" y="48468"/>
                </a:lnTo>
                <a:lnTo>
                  <a:pt x="861143" y="48666"/>
                </a:lnTo>
                <a:lnTo>
                  <a:pt x="862931" y="48766"/>
                </a:lnTo>
                <a:lnTo>
                  <a:pt x="864319" y="49014"/>
                </a:lnTo>
                <a:lnTo>
                  <a:pt x="865310" y="49410"/>
                </a:lnTo>
                <a:lnTo>
                  <a:pt x="866303" y="49708"/>
                </a:lnTo>
                <a:lnTo>
                  <a:pt x="866948" y="50155"/>
                </a:lnTo>
                <a:lnTo>
                  <a:pt x="867245" y="50750"/>
                </a:lnTo>
                <a:lnTo>
                  <a:pt x="867642" y="51246"/>
                </a:lnTo>
                <a:lnTo>
                  <a:pt x="867764" y="51643"/>
                </a:lnTo>
                <a:lnTo>
                  <a:pt x="867733" y="54520"/>
                </a:lnTo>
                <a:lnTo>
                  <a:pt x="867310" y="57001"/>
                </a:lnTo>
                <a:lnTo>
                  <a:pt x="866922" y="58688"/>
                </a:lnTo>
                <a:lnTo>
                  <a:pt x="866352" y="60870"/>
                </a:lnTo>
                <a:lnTo>
                  <a:pt x="846581" y="127694"/>
                </a:lnTo>
                <a:close/>
              </a:path>
              <a:path w="1421130" h="196850">
                <a:moveTo>
                  <a:pt x="825077" y="157013"/>
                </a:moveTo>
                <a:lnTo>
                  <a:pt x="817834" y="157013"/>
                </a:lnTo>
                <a:lnTo>
                  <a:pt x="814858" y="156914"/>
                </a:lnTo>
                <a:lnTo>
                  <a:pt x="802951" y="150911"/>
                </a:lnTo>
                <a:lnTo>
                  <a:pt x="786134" y="90338"/>
                </a:lnTo>
                <a:lnTo>
                  <a:pt x="785985" y="89445"/>
                </a:lnTo>
                <a:lnTo>
                  <a:pt x="810705" y="89445"/>
                </a:lnTo>
                <a:lnTo>
                  <a:pt x="820662" y="126503"/>
                </a:lnTo>
                <a:lnTo>
                  <a:pt x="820960" y="127694"/>
                </a:lnTo>
                <a:lnTo>
                  <a:pt x="846581" y="127694"/>
                </a:lnTo>
                <a:lnTo>
                  <a:pt x="839712" y="150911"/>
                </a:lnTo>
                <a:lnTo>
                  <a:pt x="839414" y="152201"/>
                </a:lnTo>
                <a:lnTo>
                  <a:pt x="838968" y="153243"/>
                </a:lnTo>
                <a:lnTo>
                  <a:pt x="838373" y="154037"/>
                </a:lnTo>
                <a:lnTo>
                  <a:pt x="837777" y="154731"/>
                </a:lnTo>
                <a:lnTo>
                  <a:pt x="836835" y="155326"/>
                </a:lnTo>
                <a:lnTo>
                  <a:pt x="835545" y="155823"/>
                </a:lnTo>
                <a:lnTo>
                  <a:pt x="834354" y="156319"/>
                </a:lnTo>
                <a:lnTo>
                  <a:pt x="832618" y="156616"/>
                </a:lnTo>
                <a:lnTo>
                  <a:pt x="830336" y="156715"/>
                </a:lnTo>
                <a:lnTo>
                  <a:pt x="828054" y="156914"/>
                </a:lnTo>
                <a:lnTo>
                  <a:pt x="825077" y="157013"/>
                </a:lnTo>
                <a:close/>
              </a:path>
              <a:path w="1421130" h="196850">
                <a:moveTo>
                  <a:pt x="931911" y="111769"/>
                </a:moveTo>
                <a:lnTo>
                  <a:pt x="881805" y="111769"/>
                </a:lnTo>
                <a:lnTo>
                  <a:pt x="880416" y="110876"/>
                </a:lnTo>
                <a:lnTo>
                  <a:pt x="879523" y="109090"/>
                </a:lnTo>
                <a:lnTo>
                  <a:pt x="878730" y="107305"/>
                </a:lnTo>
                <a:lnTo>
                  <a:pt x="878346" y="104427"/>
                </a:lnTo>
                <a:lnTo>
                  <a:pt x="878333" y="95994"/>
                </a:lnTo>
                <a:lnTo>
                  <a:pt x="878730" y="93067"/>
                </a:lnTo>
                <a:lnTo>
                  <a:pt x="879598" y="91231"/>
                </a:lnTo>
                <a:lnTo>
                  <a:pt x="880416" y="89594"/>
                </a:lnTo>
                <a:lnTo>
                  <a:pt x="881805" y="88701"/>
                </a:lnTo>
                <a:lnTo>
                  <a:pt x="931018" y="88701"/>
                </a:lnTo>
                <a:lnTo>
                  <a:pt x="931762" y="88900"/>
                </a:lnTo>
                <a:lnTo>
                  <a:pt x="932953" y="89693"/>
                </a:lnTo>
                <a:lnTo>
                  <a:pt x="933449" y="90338"/>
                </a:lnTo>
                <a:lnTo>
                  <a:pt x="933846" y="91231"/>
                </a:lnTo>
                <a:lnTo>
                  <a:pt x="934342" y="92124"/>
                </a:lnTo>
                <a:lnTo>
                  <a:pt x="934689" y="93315"/>
                </a:lnTo>
                <a:lnTo>
                  <a:pt x="935086" y="96291"/>
                </a:lnTo>
                <a:lnTo>
                  <a:pt x="935185" y="104427"/>
                </a:lnTo>
                <a:lnTo>
                  <a:pt x="934788" y="107453"/>
                </a:lnTo>
                <a:lnTo>
                  <a:pt x="933995" y="109239"/>
                </a:lnTo>
                <a:lnTo>
                  <a:pt x="933201" y="110926"/>
                </a:lnTo>
                <a:lnTo>
                  <a:pt x="931911" y="111769"/>
                </a:lnTo>
                <a:close/>
              </a:path>
              <a:path w="1421130" h="196850">
                <a:moveTo>
                  <a:pt x="995746" y="157013"/>
                </a:moveTo>
                <a:lnTo>
                  <a:pt x="988404" y="157013"/>
                </a:lnTo>
                <a:lnTo>
                  <a:pt x="985427" y="156914"/>
                </a:lnTo>
                <a:lnTo>
                  <a:pt x="973620" y="150911"/>
                </a:lnTo>
                <a:lnTo>
                  <a:pt x="947278" y="60870"/>
                </a:lnTo>
                <a:lnTo>
                  <a:pt x="946557" y="58588"/>
                </a:lnTo>
                <a:lnTo>
                  <a:pt x="946136" y="57001"/>
                </a:lnTo>
                <a:lnTo>
                  <a:pt x="945740" y="54520"/>
                </a:lnTo>
                <a:lnTo>
                  <a:pt x="945717" y="51643"/>
                </a:lnTo>
                <a:lnTo>
                  <a:pt x="945839" y="51246"/>
                </a:lnTo>
                <a:lnTo>
                  <a:pt x="946732" y="50155"/>
                </a:lnTo>
                <a:lnTo>
                  <a:pt x="947476" y="49708"/>
                </a:lnTo>
                <a:lnTo>
                  <a:pt x="948468" y="49410"/>
                </a:lnTo>
                <a:lnTo>
                  <a:pt x="949561" y="49013"/>
                </a:lnTo>
                <a:lnTo>
                  <a:pt x="951003" y="48765"/>
                </a:lnTo>
                <a:lnTo>
                  <a:pt x="952784" y="48666"/>
                </a:lnTo>
                <a:lnTo>
                  <a:pt x="954669" y="48468"/>
                </a:lnTo>
                <a:lnTo>
                  <a:pt x="957001" y="48369"/>
                </a:lnTo>
                <a:lnTo>
                  <a:pt x="962756" y="48369"/>
                </a:lnTo>
                <a:lnTo>
                  <a:pt x="965137" y="48468"/>
                </a:lnTo>
                <a:lnTo>
                  <a:pt x="966923" y="48666"/>
                </a:lnTo>
                <a:lnTo>
                  <a:pt x="968810" y="48766"/>
                </a:lnTo>
                <a:lnTo>
                  <a:pt x="970247" y="49014"/>
                </a:lnTo>
                <a:lnTo>
                  <a:pt x="971239" y="49410"/>
                </a:lnTo>
                <a:lnTo>
                  <a:pt x="972330" y="49807"/>
                </a:lnTo>
                <a:lnTo>
                  <a:pt x="973074" y="50353"/>
                </a:lnTo>
                <a:lnTo>
                  <a:pt x="973471" y="51048"/>
                </a:lnTo>
                <a:lnTo>
                  <a:pt x="973967" y="51643"/>
                </a:lnTo>
                <a:lnTo>
                  <a:pt x="974315" y="52387"/>
                </a:lnTo>
                <a:lnTo>
                  <a:pt x="974567" y="53478"/>
                </a:lnTo>
                <a:lnTo>
                  <a:pt x="994307" y="126355"/>
                </a:lnTo>
                <a:lnTo>
                  <a:pt x="994456" y="127694"/>
                </a:lnTo>
                <a:lnTo>
                  <a:pt x="1016554" y="127694"/>
                </a:lnTo>
                <a:lnTo>
                  <a:pt x="1010678" y="150911"/>
                </a:lnTo>
                <a:lnTo>
                  <a:pt x="1006511" y="155823"/>
                </a:lnTo>
                <a:lnTo>
                  <a:pt x="1005221" y="156319"/>
                </a:lnTo>
                <a:lnTo>
                  <a:pt x="1003386" y="156616"/>
                </a:lnTo>
                <a:lnTo>
                  <a:pt x="1001004" y="156715"/>
                </a:lnTo>
                <a:lnTo>
                  <a:pt x="998722" y="156914"/>
                </a:lnTo>
                <a:lnTo>
                  <a:pt x="995746" y="157013"/>
                </a:lnTo>
                <a:close/>
              </a:path>
              <a:path w="1421130" h="196850">
                <a:moveTo>
                  <a:pt x="1016554" y="127694"/>
                </a:moveTo>
                <a:lnTo>
                  <a:pt x="994456" y="127694"/>
                </a:lnTo>
                <a:lnTo>
                  <a:pt x="994754" y="126355"/>
                </a:lnTo>
                <a:lnTo>
                  <a:pt x="1013208" y="53280"/>
                </a:lnTo>
                <a:lnTo>
                  <a:pt x="1013407" y="52387"/>
                </a:lnTo>
                <a:lnTo>
                  <a:pt x="1013754" y="51643"/>
                </a:lnTo>
                <a:lnTo>
                  <a:pt x="1014463" y="50750"/>
                </a:lnTo>
                <a:lnTo>
                  <a:pt x="1014746" y="50353"/>
                </a:lnTo>
                <a:lnTo>
                  <a:pt x="1015492" y="49807"/>
                </a:lnTo>
                <a:lnTo>
                  <a:pt x="1017476" y="49013"/>
                </a:lnTo>
                <a:lnTo>
                  <a:pt x="1018819" y="48765"/>
                </a:lnTo>
                <a:lnTo>
                  <a:pt x="1020501" y="48666"/>
                </a:lnTo>
                <a:lnTo>
                  <a:pt x="1022287" y="48468"/>
                </a:lnTo>
                <a:lnTo>
                  <a:pt x="1024569" y="48369"/>
                </a:lnTo>
                <a:lnTo>
                  <a:pt x="1030026" y="48369"/>
                </a:lnTo>
                <a:lnTo>
                  <a:pt x="1032209" y="48468"/>
                </a:lnTo>
                <a:lnTo>
                  <a:pt x="1035681" y="48865"/>
                </a:lnTo>
                <a:lnTo>
                  <a:pt x="1037070" y="49163"/>
                </a:lnTo>
                <a:lnTo>
                  <a:pt x="1038063" y="49559"/>
                </a:lnTo>
                <a:lnTo>
                  <a:pt x="1039055" y="49857"/>
                </a:lnTo>
                <a:lnTo>
                  <a:pt x="1039750" y="50303"/>
                </a:lnTo>
                <a:lnTo>
                  <a:pt x="1040146" y="50899"/>
                </a:lnTo>
                <a:lnTo>
                  <a:pt x="1040543" y="51395"/>
                </a:lnTo>
                <a:lnTo>
                  <a:pt x="1040890" y="52040"/>
                </a:lnTo>
                <a:lnTo>
                  <a:pt x="1041188" y="52833"/>
                </a:lnTo>
                <a:lnTo>
                  <a:pt x="1051025" y="89445"/>
                </a:lnTo>
                <a:lnTo>
                  <a:pt x="1026305" y="89445"/>
                </a:lnTo>
                <a:lnTo>
                  <a:pt x="1026008" y="90338"/>
                </a:lnTo>
                <a:lnTo>
                  <a:pt x="1016554" y="127694"/>
                </a:lnTo>
                <a:close/>
              </a:path>
              <a:path w="1421130" h="196850">
                <a:moveTo>
                  <a:pt x="1086901" y="127694"/>
                </a:moveTo>
                <a:lnTo>
                  <a:pt x="1061280" y="127694"/>
                </a:lnTo>
                <a:lnTo>
                  <a:pt x="1061578" y="126355"/>
                </a:lnTo>
                <a:lnTo>
                  <a:pt x="1080479" y="53280"/>
                </a:lnTo>
                <a:lnTo>
                  <a:pt x="1080677" y="52387"/>
                </a:lnTo>
                <a:lnTo>
                  <a:pt x="1087920" y="48666"/>
                </a:lnTo>
                <a:lnTo>
                  <a:pt x="1089706" y="48468"/>
                </a:lnTo>
                <a:lnTo>
                  <a:pt x="1091988" y="48369"/>
                </a:lnTo>
                <a:lnTo>
                  <a:pt x="1097445" y="48369"/>
                </a:lnTo>
                <a:lnTo>
                  <a:pt x="1099678" y="48468"/>
                </a:lnTo>
                <a:lnTo>
                  <a:pt x="1101464" y="48666"/>
                </a:lnTo>
                <a:lnTo>
                  <a:pt x="1103251" y="48766"/>
                </a:lnTo>
                <a:lnTo>
                  <a:pt x="1104639" y="49014"/>
                </a:lnTo>
                <a:lnTo>
                  <a:pt x="1105631" y="49410"/>
                </a:lnTo>
                <a:lnTo>
                  <a:pt x="1106623" y="49708"/>
                </a:lnTo>
                <a:lnTo>
                  <a:pt x="1107268" y="50155"/>
                </a:lnTo>
                <a:lnTo>
                  <a:pt x="1107565" y="50750"/>
                </a:lnTo>
                <a:lnTo>
                  <a:pt x="1107962" y="51246"/>
                </a:lnTo>
                <a:lnTo>
                  <a:pt x="1108084" y="51643"/>
                </a:lnTo>
                <a:lnTo>
                  <a:pt x="1108053" y="54520"/>
                </a:lnTo>
                <a:lnTo>
                  <a:pt x="1107631" y="57001"/>
                </a:lnTo>
                <a:lnTo>
                  <a:pt x="1107242" y="58688"/>
                </a:lnTo>
                <a:lnTo>
                  <a:pt x="1106672" y="60870"/>
                </a:lnTo>
                <a:lnTo>
                  <a:pt x="1086901" y="127694"/>
                </a:lnTo>
                <a:close/>
              </a:path>
              <a:path w="1421130" h="196850">
                <a:moveTo>
                  <a:pt x="1065397" y="157013"/>
                </a:moveTo>
                <a:lnTo>
                  <a:pt x="1058154" y="157013"/>
                </a:lnTo>
                <a:lnTo>
                  <a:pt x="1055178" y="156914"/>
                </a:lnTo>
                <a:lnTo>
                  <a:pt x="1043272" y="150911"/>
                </a:lnTo>
                <a:lnTo>
                  <a:pt x="1026454" y="90338"/>
                </a:lnTo>
                <a:lnTo>
                  <a:pt x="1026305" y="89445"/>
                </a:lnTo>
                <a:lnTo>
                  <a:pt x="1051025" y="89445"/>
                </a:lnTo>
                <a:lnTo>
                  <a:pt x="1060982" y="126503"/>
                </a:lnTo>
                <a:lnTo>
                  <a:pt x="1061280" y="127694"/>
                </a:lnTo>
                <a:lnTo>
                  <a:pt x="1086901" y="127694"/>
                </a:lnTo>
                <a:lnTo>
                  <a:pt x="1080032" y="150911"/>
                </a:lnTo>
                <a:lnTo>
                  <a:pt x="1079735" y="152201"/>
                </a:lnTo>
                <a:lnTo>
                  <a:pt x="1079288" y="153243"/>
                </a:lnTo>
                <a:lnTo>
                  <a:pt x="1078693" y="154037"/>
                </a:lnTo>
                <a:lnTo>
                  <a:pt x="1078097" y="154731"/>
                </a:lnTo>
                <a:lnTo>
                  <a:pt x="1077155" y="155326"/>
                </a:lnTo>
                <a:lnTo>
                  <a:pt x="1075865" y="155823"/>
                </a:lnTo>
                <a:lnTo>
                  <a:pt x="1074674" y="156319"/>
                </a:lnTo>
                <a:lnTo>
                  <a:pt x="1072938" y="156616"/>
                </a:lnTo>
                <a:lnTo>
                  <a:pt x="1070656" y="156715"/>
                </a:lnTo>
                <a:lnTo>
                  <a:pt x="1068374" y="156914"/>
                </a:lnTo>
                <a:lnTo>
                  <a:pt x="1065397" y="157013"/>
                </a:lnTo>
                <a:close/>
              </a:path>
              <a:path w="1421130" h="196850">
                <a:moveTo>
                  <a:pt x="1190070" y="65335"/>
                </a:moveTo>
                <a:lnTo>
                  <a:pt x="1150205" y="65335"/>
                </a:lnTo>
                <a:lnTo>
                  <a:pt x="1152784" y="61565"/>
                </a:lnTo>
                <a:lnTo>
                  <a:pt x="1170445" y="47476"/>
                </a:lnTo>
                <a:lnTo>
                  <a:pt x="1172529" y="46880"/>
                </a:lnTo>
                <a:lnTo>
                  <a:pt x="1174612" y="46583"/>
                </a:lnTo>
                <a:lnTo>
                  <a:pt x="1177589" y="46583"/>
                </a:lnTo>
                <a:lnTo>
                  <a:pt x="1178581" y="46632"/>
                </a:lnTo>
                <a:lnTo>
                  <a:pt x="1180863" y="46830"/>
                </a:lnTo>
                <a:lnTo>
                  <a:pt x="1182054" y="47029"/>
                </a:lnTo>
                <a:lnTo>
                  <a:pt x="1183245" y="47327"/>
                </a:lnTo>
                <a:lnTo>
                  <a:pt x="1184435" y="47525"/>
                </a:lnTo>
                <a:lnTo>
                  <a:pt x="1185477" y="47823"/>
                </a:lnTo>
                <a:lnTo>
                  <a:pt x="1186370" y="48220"/>
                </a:lnTo>
                <a:lnTo>
                  <a:pt x="1187263" y="48517"/>
                </a:lnTo>
                <a:lnTo>
                  <a:pt x="1187908" y="48865"/>
                </a:lnTo>
                <a:lnTo>
                  <a:pt x="1188305" y="49262"/>
                </a:lnTo>
                <a:lnTo>
                  <a:pt x="1188702" y="49559"/>
                </a:lnTo>
                <a:lnTo>
                  <a:pt x="1188999" y="49956"/>
                </a:lnTo>
                <a:lnTo>
                  <a:pt x="1189198" y="50452"/>
                </a:lnTo>
                <a:lnTo>
                  <a:pt x="1189396" y="50849"/>
                </a:lnTo>
                <a:lnTo>
                  <a:pt x="1189557" y="51544"/>
                </a:lnTo>
                <a:lnTo>
                  <a:pt x="1189644" y="52238"/>
                </a:lnTo>
                <a:lnTo>
                  <a:pt x="1189842" y="53032"/>
                </a:lnTo>
                <a:lnTo>
                  <a:pt x="1189942" y="55810"/>
                </a:lnTo>
                <a:lnTo>
                  <a:pt x="1190066" y="58489"/>
                </a:lnTo>
                <a:lnTo>
                  <a:pt x="1190070" y="65335"/>
                </a:lnTo>
                <a:close/>
              </a:path>
              <a:path w="1421130" h="196850">
                <a:moveTo>
                  <a:pt x="1143011" y="157013"/>
                </a:moveTo>
                <a:lnTo>
                  <a:pt x="1137455" y="157013"/>
                </a:lnTo>
                <a:lnTo>
                  <a:pt x="1135173" y="156914"/>
                </a:lnTo>
                <a:lnTo>
                  <a:pt x="1126355" y="51693"/>
                </a:lnTo>
                <a:lnTo>
                  <a:pt x="1126452" y="51444"/>
                </a:lnTo>
                <a:lnTo>
                  <a:pt x="1135917" y="48369"/>
                </a:lnTo>
                <a:lnTo>
                  <a:pt x="1140680" y="48369"/>
                </a:lnTo>
                <a:lnTo>
                  <a:pt x="1142614" y="48468"/>
                </a:lnTo>
                <a:lnTo>
                  <a:pt x="1145690" y="48865"/>
                </a:lnTo>
                <a:lnTo>
                  <a:pt x="1146881" y="49163"/>
                </a:lnTo>
                <a:lnTo>
                  <a:pt x="1147675" y="49559"/>
                </a:lnTo>
                <a:lnTo>
                  <a:pt x="1148568" y="49956"/>
                </a:lnTo>
                <a:lnTo>
                  <a:pt x="1149212" y="50452"/>
                </a:lnTo>
                <a:lnTo>
                  <a:pt x="1149609" y="51048"/>
                </a:lnTo>
                <a:lnTo>
                  <a:pt x="1150006" y="51544"/>
                </a:lnTo>
                <a:lnTo>
                  <a:pt x="1150205" y="52139"/>
                </a:lnTo>
                <a:lnTo>
                  <a:pt x="1150205" y="65335"/>
                </a:lnTo>
                <a:lnTo>
                  <a:pt x="1190070" y="65335"/>
                </a:lnTo>
                <a:lnTo>
                  <a:pt x="1189991" y="67071"/>
                </a:lnTo>
                <a:lnTo>
                  <a:pt x="1189793" y="68758"/>
                </a:lnTo>
                <a:lnTo>
                  <a:pt x="1189694" y="70445"/>
                </a:lnTo>
                <a:lnTo>
                  <a:pt x="1189495" y="71784"/>
                </a:lnTo>
                <a:lnTo>
                  <a:pt x="1189153" y="72925"/>
                </a:lnTo>
                <a:lnTo>
                  <a:pt x="1173422" y="72925"/>
                </a:lnTo>
                <a:lnTo>
                  <a:pt x="1171884" y="73223"/>
                </a:lnTo>
                <a:lnTo>
                  <a:pt x="1168709" y="74414"/>
                </a:lnTo>
                <a:lnTo>
                  <a:pt x="1167072" y="75405"/>
                </a:lnTo>
                <a:lnTo>
                  <a:pt x="1165385" y="76795"/>
                </a:lnTo>
                <a:lnTo>
                  <a:pt x="1163698" y="78085"/>
                </a:lnTo>
                <a:lnTo>
                  <a:pt x="1161962" y="79871"/>
                </a:lnTo>
                <a:lnTo>
                  <a:pt x="1160176" y="82153"/>
                </a:lnTo>
                <a:lnTo>
                  <a:pt x="1158390" y="84335"/>
                </a:lnTo>
                <a:lnTo>
                  <a:pt x="1156455" y="87064"/>
                </a:lnTo>
                <a:lnTo>
                  <a:pt x="1154372" y="90338"/>
                </a:lnTo>
                <a:lnTo>
                  <a:pt x="1154372" y="153193"/>
                </a:lnTo>
                <a:lnTo>
                  <a:pt x="1154124" y="153888"/>
                </a:lnTo>
                <a:lnTo>
                  <a:pt x="1145293" y="156914"/>
                </a:lnTo>
                <a:lnTo>
                  <a:pt x="1143011" y="157013"/>
                </a:lnTo>
                <a:close/>
              </a:path>
              <a:path w="1421130" h="196850">
                <a:moveTo>
                  <a:pt x="1187015" y="75306"/>
                </a:moveTo>
                <a:lnTo>
                  <a:pt x="1185626" y="75306"/>
                </a:lnTo>
                <a:lnTo>
                  <a:pt x="1184931" y="75207"/>
                </a:lnTo>
                <a:lnTo>
                  <a:pt x="1184137" y="75009"/>
                </a:lnTo>
                <a:lnTo>
                  <a:pt x="1183443" y="74711"/>
                </a:lnTo>
                <a:lnTo>
                  <a:pt x="1182599" y="74414"/>
                </a:lnTo>
                <a:lnTo>
                  <a:pt x="1181607" y="74116"/>
                </a:lnTo>
                <a:lnTo>
                  <a:pt x="1180714" y="73818"/>
                </a:lnTo>
                <a:lnTo>
                  <a:pt x="1179722" y="73570"/>
                </a:lnTo>
                <a:lnTo>
                  <a:pt x="1178631" y="73372"/>
                </a:lnTo>
                <a:lnTo>
                  <a:pt x="1177540" y="73074"/>
                </a:lnTo>
                <a:lnTo>
                  <a:pt x="1176299" y="72925"/>
                </a:lnTo>
                <a:lnTo>
                  <a:pt x="1189153" y="72925"/>
                </a:lnTo>
                <a:lnTo>
                  <a:pt x="1188872" y="73818"/>
                </a:lnTo>
                <a:lnTo>
                  <a:pt x="1188503" y="74463"/>
                </a:lnTo>
                <a:lnTo>
                  <a:pt x="1187610" y="75158"/>
                </a:lnTo>
                <a:lnTo>
                  <a:pt x="1187015" y="75306"/>
                </a:lnTo>
                <a:close/>
              </a:path>
              <a:path w="1421130" h="196850">
                <a:moveTo>
                  <a:pt x="1213010" y="77837"/>
                </a:moveTo>
                <a:lnTo>
                  <a:pt x="1211026" y="77837"/>
                </a:lnTo>
                <a:lnTo>
                  <a:pt x="1210282" y="77589"/>
                </a:lnTo>
                <a:lnTo>
                  <a:pt x="1206759" y="64293"/>
                </a:lnTo>
                <a:lnTo>
                  <a:pt x="1206958" y="62458"/>
                </a:lnTo>
                <a:lnTo>
                  <a:pt x="1207355" y="61168"/>
                </a:lnTo>
                <a:lnTo>
                  <a:pt x="1207752" y="59779"/>
                </a:lnTo>
                <a:lnTo>
                  <a:pt x="1208446" y="58588"/>
                </a:lnTo>
                <a:lnTo>
                  <a:pt x="1210530" y="56504"/>
                </a:lnTo>
                <a:lnTo>
                  <a:pt x="1212365" y="55314"/>
                </a:lnTo>
                <a:lnTo>
                  <a:pt x="1214945" y="54024"/>
                </a:lnTo>
                <a:lnTo>
                  <a:pt x="1217525" y="52635"/>
                </a:lnTo>
                <a:lnTo>
                  <a:pt x="1243917" y="46583"/>
                </a:lnTo>
                <a:lnTo>
                  <a:pt x="1256121" y="46583"/>
                </a:lnTo>
                <a:lnTo>
                  <a:pt x="1289712" y="67865"/>
                </a:lnTo>
                <a:lnTo>
                  <a:pt x="1241139" y="67865"/>
                </a:lnTo>
                <a:lnTo>
                  <a:pt x="1236922" y="68411"/>
                </a:lnTo>
                <a:lnTo>
                  <a:pt x="1233251" y="69502"/>
                </a:lnTo>
                <a:lnTo>
                  <a:pt x="1229580" y="70494"/>
                </a:lnTo>
                <a:lnTo>
                  <a:pt x="1226305" y="71635"/>
                </a:lnTo>
                <a:lnTo>
                  <a:pt x="1223428" y="72925"/>
                </a:lnTo>
                <a:lnTo>
                  <a:pt x="1220650" y="74116"/>
                </a:lnTo>
                <a:lnTo>
                  <a:pt x="1218318" y="75257"/>
                </a:lnTo>
                <a:lnTo>
                  <a:pt x="1216433" y="76348"/>
                </a:lnTo>
                <a:lnTo>
                  <a:pt x="1214548" y="77340"/>
                </a:lnTo>
                <a:lnTo>
                  <a:pt x="1213010" y="77837"/>
                </a:lnTo>
                <a:close/>
              </a:path>
              <a:path w="1421130" h="196850">
                <a:moveTo>
                  <a:pt x="1244016" y="158799"/>
                </a:moveTo>
                <a:lnTo>
                  <a:pt x="1232308" y="158799"/>
                </a:lnTo>
                <a:lnTo>
                  <a:pt x="1227447" y="158105"/>
                </a:lnTo>
                <a:lnTo>
                  <a:pt x="1201253" y="131861"/>
                </a:lnTo>
                <a:lnTo>
                  <a:pt x="1201253" y="120649"/>
                </a:lnTo>
                <a:lnTo>
                  <a:pt x="1231614" y="94654"/>
                </a:lnTo>
                <a:lnTo>
                  <a:pt x="1238360" y="93265"/>
                </a:lnTo>
                <a:lnTo>
                  <a:pt x="1246149" y="92571"/>
                </a:lnTo>
                <a:lnTo>
                  <a:pt x="1264653" y="92571"/>
                </a:lnTo>
                <a:lnTo>
                  <a:pt x="1264653" y="83393"/>
                </a:lnTo>
                <a:lnTo>
                  <a:pt x="1264356" y="80664"/>
                </a:lnTo>
                <a:lnTo>
                  <a:pt x="1263165" y="75902"/>
                </a:lnTo>
                <a:lnTo>
                  <a:pt x="1262123" y="73967"/>
                </a:lnTo>
                <a:lnTo>
                  <a:pt x="1260635" y="72479"/>
                </a:lnTo>
                <a:lnTo>
                  <a:pt x="1259147" y="70891"/>
                </a:lnTo>
                <a:lnTo>
                  <a:pt x="1257212" y="69751"/>
                </a:lnTo>
                <a:lnTo>
                  <a:pt x="1254831" y="69056"/>
                </a:lnTo>
                <a:lnTo>
                  <a:pt x="1252450" y="68262"/>
                </a:lnTo>
                <a:lnTo>
                  <a:pt x="1249473" y="67865"/>
                </a:lnTo>
                <a:lnTo>
                  <a:pt x="1289712" y="67865"/>
                </a:lnTo>
                <a:lnTo>
                  <a:pt x="1291492" y="73124"/>
                </a:lnTo>
                <a:lnTo>
                  <a:pt x="1292336" y="79027"/>
                </a:lnTo>
                <a:lnTo>
                  <a:pt x="1292336" y="110132"/>
                </a:lnTo>
                <a:lnTo>
                  <a:pt x="1249473" y="110132"/>
                </a:lnTo>
                <a:lnTo>
                  <a:pt x="1245603" y="110480"/>
                </a:lnTo>
                <a:lnTo>
                  <a:pt x="1239154" y="111869"/>
                </a:lnTo>
                <a:lnTo>
                  <a:pt x="1236575" y="112910"/>
                </a:lnTo>
                <a:lnTo>
                  <a:pt x="1234590" y="114300"/>
                </a:lnTo>
                <a:lnTo>
                  <a:pt x="1232606" y="115589"/>
                </a:lnTo>
                <a:lnTo>
                  <a:pt x="1231118" y="117177"/>
                </a:lnTo>
                <a:lnTo>
                  <a:pt x="1230125" y="119062"/>
                </a:lnTo>
                <a:lnTo>
                  <a:pt x="1229232" y="120947"/>
                </a:lnTo>
                <a:lnTo>
                  <a:pt x="1228786" y="123130"/>
                </a:lnTo>
                <a:lnTo>
                  <a:pt x="1228786" y="129778"/>
                </a:lnTo>
                <a:lnTo>
                  <a:pt x="1230076" y="133052"/>
                </a:lnTo>
                <a:lnTo>
                  <a:pt x="1232655" y="135433"/>
                </a:lnTo>
                <a:lnTo>
                  <a:pt x="1235334" y="137814"/>
                </a:lnTo>
                <a:lnTo>
                  <a:pt x="1239005" y="139005"/>
                </a:lnTo>
                <a:lnTo>
                  <a:pt x="1292336" y="139005"/>
                </a:lnTo>
                <a:lnTo>
                  <a:pt x="1292336" y="144809"/>
                </a:lnTo>
                <a:lnTo>
                  <a:pt x="1269118" y="144809"/>
                </a:lnTo>
                <a:lnTo>
                  <a:pt x="1264951" y="149274"/>
                </a:lnTo>
                <a:lnTo>
                  <a:pt x="1260238" y="152747"/>
                </a:lnTo>
                <a:lnTo>
                  <a:pt x="1254980" y="155227"/>
                </a:lnTo>
                <a:lnTo>
                  <a:pt x="1249820" y="157608"/>
                </a:lnTo>
                <a:lnTo>
                  <a:pt x="1244016" y="158799"/>
                </a:lnTo>
                <a:close/>
              </a:path>
              <a:path w="1421130" h="196850">
                <a:moveTo>
                  <a:pt x="1292336" y="139005"/>
                </a:moveTo>
                <a:lnTo>
                  <a:pt x="1247638" y="139005"/>
                </a:lnTo>
                <a:lnTo>
                  <a:pt x="1251259" y="138013"/>
                </a:lnTo>
                <a:lnTo>
                  <a:pt x="1254533" y="136028"/>
                </a:lnTo>
                <a:lnTo>
                  <a:pt x="1257907" y="133945"/>
                </a:lnTo>
                <a:lnTo>
                  <a:pt x="1261280" y="130968"/>
                </a:lnTo>
                <a:lnTo>
                  <a:pt x="1264653" y="127099"/>
                </a:lnTo>
                <a:lnTo>
                  <a:pt x="1264653" y="110132"/>
                </a:lnTo>
                <a:lnTo>
                  <a:pt x="1292336" y="110132"/>
                </a:lnTo>
                <a:lnTo>
                  <a:pt x="1292336" y="139005"/>
                </a:lnTo>
                <a:close/>
              </a:path>
              <a:path w="1421130" h="196850">
                <a:moveTo>
                  <a:pt x="1283654" y="157013"/>
                </a:moveTo>
                <a:lnTo>
                  <a:pt x="1277205" y="157013"/>
                </a:lnTo>
                <a:lnTo>
                  <a:pt x="1274724" y="156864"/>
                </a:lnTo>
                <a:lnTo>
                  <a:pt x="1271648" y="156269"/>
                </a:lnTo>
                <a:lnTo>
                  <a:pt x="1270607" y="155823"/>
                </a:lnTo>
                <a:lnTo>
                  <a:pt x="1269416" y="154632"/>
                </a:lnTo>
                <a:lnTo>
                  <a:pt x="1269118" y="153838"/>
                </a:lnTo>
                <a:lnTo>
                  <a:pt x="1269118" y="144809"/>
                </a:lnTo>
                <a:lnTo>
                  <a:pt x="1292336" y="144809"/>
                </a:lnTo>
                <a:lnTo>
                  <a:pt x="1292336" y="153838"/>
                </a:lnTo>
                <a:lnTo>
                  <a:pt x="1291939" y="154632"/>
                </a:lnTo>
                <a:lnTo>
                  <a:pt x="1291029" y="155326"/>
                </a:lnTo>
                <a:lnTo>
                  <a:pt x="1290450" y="155823"/>
                </a:lnTo>
                <a:lnTo>
                  <a:pt x="1289260" y="156269"/>
                </a:lnTo>
                <a:lnTo>
                  <a:pt x="1285985" y="156864"/>
                </a:lnTo>
                <a:lnTo>
                  <a:pt x="1283654" y="157013"/>
                </a:lnTo>
                <a:close/>
              </a:path>
              <a:path w="1421130" h="196850">
                <a:moveTo>
                  <a:pt x="1412414" y="64591"/>
                </a:moveTo>
                <a:lnTo>
                  <a:pt x="1344016" y="64591"/>
                </a:lnTo>
                <a:lnTo>
                  <a:pt x="1346993" y="61614"/>
                </a:lnTo>
                <a:lnTo>
                  <a:pt x="1370061" y="47773"/>
                </a:lnTo>
                <a:lnTo>
                  <a:pt x="1373236" y="46979"/>
                </a:lnTo>
                <a:lnTo>
                  <a:pt x="1376560" y="46583"/>
                </a:lnTo>
                <a:lnTo>
                  <a:pt x="1387276" y="46583"/>
                </a:lnTo>
                <a:lnTo>
                  <a:pt x="1393477" y="48021"/>
                </a:lnTo>
                <a:lnTo>
                  <a:pt x="1398636" y="50899"/>
                </a:lnTo>
                <a:lnTo>
                  <a:pt x="1403795" y="53677"/>
                </a:lnTo>
                <a:lnTo>
                  <a:pt x="1407963" y="57596"/>
                </a:lnTo>
                <a:lnTo>
                  <a:pt x="1411138" y="62656"/>
                </a:lnTo>
                <a:lnTo>
                  <a:pt x="1412414" y="64591"/>
                </a:lnTo>
                <a:close/>
              </a:path>
              <a:path w="1421130" h="196850">
                <a:moveTo>
                  <a:pt x="1337120" y="196750"/>
                </a:moveTo>
                <a:lnTo>
                  <a:pt x="1331564" y="196750"/>
                </a:lnTo>
                <a:lnTo>
                  <a:pt x="1329282" y="196651"/>
                </a:lnTo>
                <a:lnTo>
                  <a:pt x="1320352" y="192782"/>
                </a:lnTo>
                <a:lnTo>
                  <a:pt x="1320352" y="52139"/>
                </a:lnTo>
                <a:lnTo>
                  <a:pt x="1329977" y="48369"/>
                </a:lnTo>
                <a:lnTo>
                  <a:pt x="1334442" y="48369"/>
                </a:lnTo>
                <a:lnTo>
                  <a:pt x="1336277" y="48468"/>
                </a:lnTo>
                <a:lnTo>
                  <a:pt x="1339353" y="48865"/>
                </a:lnTo>
                <a:lnTo>
                  <a:pt x="1340593" y="49163"/>
                </a:lnTo>
                <a:lnTo>
                  <a:pt x="1341486" y="49559"/>
                </a:lnTo>
                <a:lnTo>
                  <a:pt x="1342478" y="49956"/>
                </a:lnTo>
                <a:lnTo>
                  <a:pt x="1343123" y="50452"/>
                </a:lnTo>
                <a:lnTo>
                  <a:pt x="1343421" y="51048"/>
                </a:lnTo>
                <a:lnTo>
                  <a:pt x="1343818" y="51544"/>
                </a:lnTo>
                <a:lnTo>
                  <a:pt x="1344016" y="52139"/>
                </a:lnTo>
                <a:lnTo>
                  <a:pt x="1344016" y="64591"/>
                </a:lnTo>
                <a:lnTo>
                  <a:pt x="1412414" y="64591"/>
                </a:lnTo>
                <a:lnTo>
                  <a:pt x="1414412" y="67617"/>
                </a:lnTo>
                <a:lnTo>
                  <a:pt x="1415613" y="70544"/>
                </a:lnTo>
                <a:lnTo>
                  <a:pt x="1369912" y="70544"/>
                </a:lnTo>
                <a:lnTo>
                  <a:pt x="1368077" y="70842"/>
                </a:lnTo>
                <a:lnTo>
                  <a:pt x="1366191" y="71437"/>
                </a:lnTo>
                <a:lnTo>
                  <a:pt x="1364406" y="71933"/>
                </a:lnTo>
                <a:lnTo>
                  <a:pt x="1362570" y="72826"/>
                </a:lnTo>
                <a:lnTo>
                  <a:pt x="1348481" y="86469"/>
                </a:lnTo>
                <a:lnTo>
                  <a:pt x="1348481" y="119360"/>
                </a:lnTo>
                <a:lnTo>
                  <a:pt x="1366936" y="134987"/>
                </a:lnTo>
                <a:lnTo>
                  <a:pt x="1414571" y="134987"/>
                </a:lnTo>
                <a:lnTo>
                  <a:pt x="1413023" y="138360"/>
                </a:lnTo>
                <a:lnTo>
                  <a:pt x="1408030" y="145107"/>
                </a:lnTo>
                <a:lnTo>
                  <a:pt x="1348481" y="145107"/>
                </a:lnTo>
                <a:lnTo>
                  <a:pt x="1348481" y="192782"/>
                </a:lnTo>
                <a:lnTo>
                  <a:pt x="1348233" y="193476"/>
                </a:lnTo>
                <a:lnTo>
                  <a:pt x="1347737" y="194071"/>
                </a:lnTo>
                <a:lnTo>
                  <a:pt x="1347340" y="194667"/>
                </a:lnTo>
                <a:lnTo>
                  <a:pt x="1346596" y="195163"/>
                </a:lnTo>
                <a:lnTo>
                  <a:pt x="1344413" y="195956"/>
                </a:lnTo>
                <a:lnTo>
                  <a:pt x="1342974" y="196254"/>
                </a:lnTo>
                <a:lnTo>
                  <a:pt x="1339402" y="196651"/>
                </a:lnTo>
                <a:lnTo>
                  <a:pt x="1337120" y="196750"/>
                </a:lnTo>
                <a:close/>
              </a:path>
              <a:path w="1421130" h="196850">
                <a:moveTo>
                  <a:pt x="1414571" y="134987"/>
                </a:moveTo>
                <a:lnTo>
                  <a:pt x="1374476" y="134987"/>
                </a:lnTo>
                <a:lnTo>
                  <a:pt x="1377602" y="134044"/>
                </a:lnTo>
                <a:lnTo>
                  <a:pt x="1382761" y="130274"/>
                </a:lnTo>
                <a:lnTo>
                  <a:pt x="1384845" y="127843"/>
                </a:lnTo>
                <a:lnTo>
                  <a:pt x="1386432" y="124866"/>
                </a:lnTo>
                <a:lnTo>
                  <a:pt x="1388119" y="121791"/>
                </a:lnTo>
                <a:lnTo>
                  <a:pt x="1389359" y="118368"/>
                </a:lnTo>
                <a:lnTo>
                  <a:pt x="1390947" y="110827"/>
                </a:lnTo>
                <a:lnTo>
                  <a:pt x="1391343" y="107056"/>
                </a:lnTo>
                <a:lnTo>
                  <a:pt x="1391343" y="99020"/>
                </a:lnTo>
                <a:lnTo>
                  <a:pt x="1390996" y="94952"/>
                </a:lnTo>
                <a:lnTo>
                  <a:pt x="1390302" y="91082"/>
                </a:lnTo>
                <a:lnTo>
                  <a:pt x="1389706" y="87114"/>
                </a:lnTo>
                <a:lnTo>
                  <a:pt x="1388615" y="83641"/>
                </a:lnTo>
                <a:lnTo>
                  <a:pt x="1387027" y="80664"/>
                </a:lnTo>
                <a:lnTo>
                  <a:pt x="1385539" y="77589"/>
                </a:lnTo>
                <a:lnTo>
                  <a:pt x="1383555" y="75158"/>
                </a:lnTo>
                <a:lnTo>
                  <a:pt x="1381074" y="73372"/>
                </a:lnTo>
                <a:lnTo>
                  <a:pt x="1378594" y="71487"/>
                </a:lnTo>
                <a:lnTo>
                  <a:pt x="1375468" y="70544"/>
                </a:lnTo>
                <a:lnTo>
                  <a:pt x="1415613" y="70544"/>
                </a:lnTo>
                <a:lnTo>
                  <a:pt x="1416793" y="73421"/>
                </a:lnTo>
                <a:lnTo>
                  <a:pt x="1419736" y="86469"/>
                </a:lnTo>
                <a:lnTo>
                  <a:pt x="1419822" y="87114"/>
                </a:lnTo>
                <a:lnTo>
                  <a:pt x="1420514" y="93662"/>
                </a:lnTo>
                <a:lnTo>
                  <a:pt x="1420420" y="110827"/>
                </a:lnTo>
                <a:lnTo>
                  <a:pt x="1419571" y="118020"/>
                </a:lnTo>
                <a:lnTo>
                  <a:pt x="1415801" y="132308"/>
                </a:lnTo>
                <a:lnTo>
                  <a:pt x="1414571" y="134987"/>
                </a:lnTo>
                <a:close/>
              </a:path>
              <a:path w="1421130" h="196850">
                <a:moveTo>
                  <a:pt x="1384100" y="158799"/>
                </a:moveTo>
                <a:lnTo>
                  <a:pt x="1374179" y="158799"/>
                </a:lnTo>
                <a:lnTo>
                  <a:pt x="1371500" y="158501"/>
                </a:lnTo>
                <a:lnTo>
                  <a:pt x="1369019" y="157906"/>
                </a:lnTo>
                <a:lnTo>
                  <a:pt x="1366638" y="157410"/>
                </a:lnTo>
                <a:lnTo>
                  <a:pt x="1348481" y="145107"/>
                </a:lnTo>
                <a:lnTo>
                  <a:pt x="1408030" y="145107"/>
                </a:lnTo>
                <a:lnTo>
                  <a:pt x="1405681" y="148282"/>
                </a:lnTo>
                <a:lnTo>
                  <a:pt x="1401116" y="152102"/>
                </a:lnTo>
                <a:lnTo>
                  <a:pt x="1390302" y="157460"/>
                </a:lnTo>
                <a:lnTo>
                  <a:pt x="1384100" y="158799"/>
                </a:lnTo>
                <a:close/>
              </a:path>
            </a:pathLst>
          </a:custGeom>
          <a:solidFill>
            <a:srgbClr val="4FC3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30351" y="4253229"/>
            <a:ext cx="6056597" cy="1967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8701" y="4496736"/>
            <a:ext cx="1626801" cy="1967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083" y="253940"/>
            <a:ext cx="3085307" cy="2774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7899" y="843087"/>
            <a:ext cx="1649295" cy="202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6264" y="8713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400" y="1230100"/>
            <a:ext cx="1082991" cy="154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6274" y="1225486"/>
            <a:ext cx="6145752" cy="197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400" y="1501711"/>
            <a:ext cx="2141487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6107" y="1502604"/>
            <a:ext cx="1683327" cy="1579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782" y="1824519"/>
            <a:ext cx="152139" cy="112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1304" y="1777936"/>
            <a:ext cx="2951248" cy="197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210" y="2055054"/>
            <a:ext cx="155711" cy="157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3726" y="2054161"/>
            <a:ext cx="6484268" cy="19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9030" y="671332"/>
            <a:ext cx="201930" cy="19056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7290" y="2331279"/>
            <a:ext cx="623386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782" y="2653194"/>
            <a:ext cx="152139" cy="112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1068" y="2607504"/>
            <a:ext cx="339090" cy="196215"/>
          </a:xfrm>
          <a:custGeom>
            <a:avLst/>
            <a:gdLst/>
            <a:ahLst/>
            <a:cxnLst/>
            <a:rect l="l" t="t" r="r" b="b"/>
            <a:pathLst>
              <a:path w="339090" h="196214">
                <a:moveTo>
                  <a:pt x="69502" y="157757"/>
                </a:moveTo>
                <a:lnTo>
                  <a:pt x="64442" y="157757"/>
                </a:lnTo>
                <a:lnTo>
                  <a:pt x="57187" y="157469"/>
                </a:lnTo>
                <a:lnTo>
                  <a:pt x="17264" y="139451"/>
                </a:lnTo>
                <a:lnTo>
                  <a:pt x="1116" y="102021"/>
                </a:lnTo>
                <a:lnTo>
                  <a:pt x="0" y="84980"/>
                </a:lnTo>
                <a:lnTo>
                  <a:pt x="306" y="76079"/>
                </a:lnTo>
                <a:lnTo>
                  <a:pt x="10771" y="39290"/>
                </a:lnTo>
                <a:lnTo>
                  <a:pt x="39885" y="13692"/>
                </a:lnTo>
                <a:lnTo>
                  <a:pt x="66972" y="8631"/>
                </a:lnTo>
                <a:lnTo>
                  <a:pt x="71040" y="8631"/>
                </a:lnTo>
                <a:lnTo>
                  <a:pt x="74910" y="8979"/>
                </a:lnTo>
                <a:lnTo>
                  <a:pt x="78581" y="9673"/>
                </a:lnTo>
                <a:lnTo>
                  <a:pt x="82351" y="10269"/>
                </a:lnTo>
                <a:lnTo>
                  <a:pt x="85824" y="11112"/>
                </a:lnTo>
                <a:lnTo>
                  <a:pt x="92174" y="13295"/>
                </a:lnTo>
                <a:lnTo>
                  <a:pt x="95001" y="14535"/>
                </a:lnTo>
                <a:lnTo>
                  <a:pt x="97482" y="15924"/>
                </a:lnTo>
                <a:lnTo>
                  <a:pt x="100062" y="17313"/>
                </a:lnTo>
                <a:lnTo>
                  <a:pt x="101848" y="18553"/>
                </a:lnTo>
                <a:lnTo>
                  <a:pt x="102840" y="19645"/>
                </a:lnTo>
                <a:lnTo>
                  <a:pt x="103832" y="20637"/>
                </a:lnTo>
                <a:lnTo>
                  <a:pt x="104477" y="21480"/>
                </a:lnTo>
                <a:lnTo>
                  <a:pt x="104775" y="22175"/>
                </a:lnTo>
                <a:lnTo>
                  <a:pt x="105171" y="22770"/>
                </a:lnTo>
                <a:lnTo>
                  <a:pt x="105469" y="23614"/>
                </a:lnTo>
                <a:lnTo>
                  <a:pt x="105667" y="24705"/>
                </a:lnTo>
                <a:lnTo>
                  <a:pt x="105965" y="25697"/>
                </a:lnTo>
                <a:lnTo>
                  <a:pt x="106164" y="26937"/>
                </a:lnTo>
                <a:lnTo>
                  <a:pt x="106362" y="29815"/>
                </a:lnTo>
                <a:lnTo>
                  <a:pt x="106412" y="33188"/>
                </a:lnTo>
                <a:lnTo>
                  <a:pt x="62557" y="33188"/>
                </a:lnTo>
                <a:lnTo>
                  <a:pt x="57398" y="34379"/>
                </a:lnTo>
                <a:lnTo>
                  <a:pt x="52833" y="36760"/>
                </a:lnTo>
                <a:lnTo>
                  <a:pt x="48369" y="39141"/>
                </a:lnTo>
                <a:lnTo>
                  <a:pt x="44549" y="42515"/>
                </a:lnTo>
                <a:lnTo>
                  <a:pt x="41374" y="46880"/>
                </a:lnTo>
                <a:lnTo>
                  <a:pt x="38199" y="51147"/>
                </a:lnTo>
                <a:lnTo>
                  <a:pt x="35768" y="56405"/>
                </a:lnTo>
                <a:lnTo>
                  <a:pt x="34081" y="62656"/>
                </a:lnTo>
                <a:lnTo>
                  <a:pt x="32494" y="68808"/>
                </a:lnTo>
                <a:lnTo>
                  <a:pt x="31700" y="75753"/>
                </a:lnTo>
                <a:lnTo>
                  <a:pt x="31700" y="91926"/>
                </a:lnTo>
                <a:lnTo>
                  <a:pt x="49014" y="127942"/>
                </a:lnTo>
                <a:lnTo>
                  <a:pt x="63301" y="132754"/>
                </a:lnTo>
                <a:lnTo>
                  <a:pt x="106858" y="132754"/>
                </a:lnTo>
                <a:lnTo>
                  <a:pt x="106808" y="136971"/>
                </a:lnTo>
                <a:lnTo>
                  <a:pt x="106610" y="139551"/>
                </a:lnTo>
                <a:lnTo>
                  <a:pt x="106412" y="140692"/>
                </a:lnTo>
                <a:lnTo>
                  <a:pt x="106114" y="141684"/>
                </a:lnTo>
                <a:lnTo>
                  <a:pt x="105916" y="142577"/>
                </a:lnTo>
                <a:lnTo>
                  <a:pt x="105618" y="143370"/>
                </a:lnTo>
                <a:lnTo>
                  <a:pt x="105221" y="144065"/>
                </a:lnTo>
                <a:lnTo>
                  <a:pt x="104923" y="144660"/>
                </a:lnTo>
                <a:lnTo>
                  <a:pt x="78581" y="156418"/>
                </a:lnTo>
                <a:lnTo>
                  <a:pt x="74215" y="157311"/>
                </a:lnTo>
                <a:lnTo>
                  <a:pt x="69502" y="157757"/>
                </a:lnTo>
                <a:close/>
              </a:path>
              <a:path w="339090" h="196214">
                <a:moveTo>
                  <a:pt x="102939" y="45839"/>
                </a:moveTo>
                <a:lnTo>
                  <a:pt x="101153" y="45839"/>
                </a:lnTo>
                <a:lnTo>
                  <a:pt x="99764" y="45194"/>
                </a:lnTo>
                <a:lnTo>
                  <a:pt x="96391" y="42614"/>
                </a:lnTo>
                <a:lnTo>
                  <a:pt x="94158" y="41175"/>
                </a:lnTo>
                <a:lnTo>
                  <a:pt x="90815" y="39253"/>
                </a:lnTo>
                <a:lnTo>
                  <a:pt x="88701" y="38000"/>
                </a:lnTo>
                <a:lnTo>
                  <a:pt x="85476" y="36561"/>
                </a:lnTo>
                <a:lnTo>
                  <a:pt x="81706" y="35272"/>
                </a:lnTo>
                <a:lnTo>
                  <a:pt x="77936" y="33883"/>
                </a:lnTo>
                <a:lnTo>
                  <a:pt x="73471" y="33188"/>
                </a:lnTo>
                <a:lnTo>
                  <a:pt x="106412" y="33188"/>
                </a:lnTo>
                <a:lnTo>
                  <a:pt x="106312" y="37703"/>
                </a:lnTo>
                <a:lnTo>
                  <a:pt x="106133" y="39141"/>
                </a:lnTo>
                <a:lnTo>
                  <a:pt x="106015" y="40878"/>
                </a:lnTo>
                <a:lnTo>
                  <a:pt x="105767" y="42168"/>
                </a:lnTo>
                <a:lnTo>
                  <a:pt x="105370" y="43160"/>
                </a:lnTo>
                <a:lnTo>
                  <a:pt x="105072" y="44053"/>
                </a:lnTo>
                <a:lnTo>
                  <a:pt x="104626" y="44747"/>
                </a:lnTo>
                <a:lnTo>
                  <a:pt x="103534" y="45640"/>
                </a:lnTo>
                <a:lnTo>
                  <a:pt x="102939" y="45839"/>
                </a:lnTo>
                <a:close/>
              </a:path>
              <a:path w="339090" h="196214">
                <a:moveTo>
                  <a:pt x="106858" y="132754"/>
                </a:moveTo>
                <a:lnTo>
                  <a:pt x="74215" y="132754"/>
                </a:lnTo>
                <a:lnTo>
                  <a:pt x="78680" y="132159"/>
                </a:lnTo>
                <a:lnTo>
                  <a:pt x="86320" y="129778"/>
                </a:lnTo>
                <a:lnTo>
                  <a:pt x="89594" y="128438"/>
                </a:lnTo>
                <a:lnTo>
                  <a:pt x="92273" y="126950"/>
                </a:lnTo>
                <a:lnTo>
                  <a:pt x="95051" y="125462"/>
                </a:lnTo>
                <a:lnTo>
                  <a:pt x="97283" y="124122"/>
                </a:lnTo>
                <a:lnTo>
                  <a:pt x="98970" y="122931"/>
                </a:lnTo>
                <a:lnTo>
                  <a:pt x="100756" y="121741"/>
                </a:lnTo>
                <a:lnTo>
                  <a:pt x="102145" y="121146"/>
                </a:lnTo>
                <a:lnTo>
                  <a:pt x="103832" y="121146"/>
                </a:lnTo>
                <a:lnTo>
                  <a:pt x="104378" y="121294"/>
                </a:lnTo>
                <a:lnTo>
                  <a:pt x="104775" y="121592"/>
                </a:lnTo>
                <a:lnTo>
                  <a:pt x="105271" y="121890"/>
                </a:lnTo>
                <a:lnTo>
                  <a:pt x="105667" y="122485"/>
                </a:lnTo>
                <a:lnTo>
                  <a:pt x="106263" y="124271"/>
                </a:lnTo>
                <a:lnTo>
                  <a:pt x="106461" y="125511"/>
                </a:lnTo>
                <a:lnTo>
                  <a:pt x="106560" y="127099"/>
                </a:lnTo>
                <a:lnTo>
                  <a:pt x="106666" y="127942"/>
                </a:lnTo>
                <a:lnTo>
                  <a:pt x="106785" y="129257"/>
                </a:lnTo>
                <a:lnTo>
                  <a:pt x="106858" y="132754"/>
                </a:lnTo>
                <a:close/>
              </a:path>
              <a:path w="339090" h="196214">
                <a:moveTo>
                  <a:pt x="143123" y="156120"/>
                </a:moveTo>
                <a:lnTo>
                  <a:pt x="137566" y="156120"/>
                </a:lnTo>
                <a:lnTo>
                  <a:pt x="135284" y="156021"/>
                </a:lnTo>
                <a:lnTo>
                  <a:pt x="126355" y="152300"/>
                </a:lnTo>
                <a:lnTo>
                  <a:pt x="126355" y="4067"/>
                </a:lnTo>
                <a:lnTo>
                  <a:pt x="129182" y="1339"/>
                </a:lnTo>
                <a:lnTo>
                  <a:pt x="130275" y="843"/>
                </a:lnTo>
                <a:lnTo>
                  <a:pt x="131714" y="495"/>
                </a:lnTo>
                <a:lnTo>
                  <a:pt x="135284" y="99"/>
                </a:lnTo>
                <a:lnTo>
                  <a:pt x="137566" y="0"/>
                </a:lnTo>
                <a:lnTo>
                  <a:pt x="143123" y="0"/>
                </a:lnTo>
                <a:lnTo>
                  <a:pt x="145405" y="99"/>
                </a:lnTo>
                <a:lnTo>
                  <a:pt x="148977" y="496"/>
                </a:lnTo>
                <a:lnTo>
                  <a:pt x="150415" y="843"/>
                </a:lnTo>
                <a:lnTo>
                  <a:pt x="151507" y="1339"/>
                </a:lnTo>
                <a:lnTo>
                  <a:pt x="152598" y="1736"/>
                </a:lnTo>
                <a:lnTo>
                  <a:pt x="153342" y="2232"/>
                </a:lnTo>
                <a:lnTo>
                  <a:pt x="153739" y="2827"/>
                </a:lnTo>
                <a:lnTo>
                  <a:pt x="154235" y="3422"/>
                </a:lnTo>
                <a:lnTo>
                  <a:pt x="154483" y="4067"/>
                </a:lnTo>
                <a:lnTo>
                  <a:pt x="154483" y="152300"/>
                </a:lnTo>
                <a:lnTo>
                  <a:pt x="145405" y="156021"/>
                </a:lnTo>
                <a:lnTo>
                  <a:pt x="143123" y="156120"/>
                </a:lnTo>
                <a:close/>
              </a:path>
              <a:path w="339090" h="196214">
                <a:moveTo>
                  <a:pt x="199268" y="156120"/>
                </a:moveTo>
                <a:lnTo>
                  <a:pt x="193712" y="156120"/>
                </a:lnTo>
                <a:lnTo>
                  <a:pt x="191430" y="156021"/>
                </a:lnTo>
                <a:lnTo>
                  <a:pt x="182500" y="152300"/>
                </a:lnTo>
                <a:lnTo>
                  <a:pt x="182500" y="51444"/>
                </a:lnTo>
                <a:lnTo>
                  <a:pt x="189644" y="47922"/>
                </a:lnTo>
                <a:lnTo>
                  <a:pt x="191430" y="47625"/>
                </a:lnTo>
                <a:lnTo>
                  <a:pt x="193712" y="47476"/>
                </a:lnTo>
                <a:lnTo>
                  <a:pt x="199268" y="47476"/>
                </a:lnTo>
                <a:lnTo>
                  <a:pt x="201550" y="47625"/>
                </a:lnTo>
                <a:lnTo>
                  <a:pt x="203336" y="47922"/>
                </a:lnTo>
                <a:lnTo>
                  <a:pt x="205122" y="48120"/>
                </a:lnTo>
                <a:lnTo>
                  <a:pt x="206561" y="48418"/>
                </a:lnTo>
                <a:lnTo>
                  <a:pt x="208743" y="49212"/>
                </a:lnTo>
                <a:lnTo>
                  <a:pt x="209487" y="49708"/>
                </a:lnTo>
                <a:lnTo>
                  <a:pt x="209884" y="50303"/>
                </a:lnTo>
                <a:lnTo>
                  <a:pt x="210381" y="50800"/>
                </a:lnTo>
                <a:lnTo>
                  <a:pt x="210628" y="51444"/>
                </a:lnTo>
                <a:lnTo>
                  <a:pt x="210628" y="152300"/>
                </a:lnTo>
                <a:lnTo>
                  <a:pt x="201550" y="156021"/>
                </a:lnTo>
                <a:lnTo>
                  <a:pt x="199268" y="156120"/>
                </a:lnTo>
                <a:close/>
              </a:path>
              <a:path w="339090" h="196214">
                <a:moveTo>
                  <a:pt x="202592" y="33188"/>
                </a:moveTo>
                <a:lnTo>
                  <a:pt x="190090" y="33188"/>
                </a:lnTo>
                <a:lnTo>
                  <a:pt x="185824" y="32146"/>
                </a:lnTo>
                <a:lnTo>
                  <a:pt x="183542" y="30063"/>
                </a:lnTo>
                <a:lnTo>
                  <a:pt x="181359" y="27979"/>
                </a:lnTo>
                <a:lnTo>
                  <a:pt x="180268" y="24258"/>
                </a:lnTo>
                <a:lnTo>
                  <a:pt x="180383" y="12848"/>
                </a:lnTo>
                <a:lnTo>
                  <a:pt x="181409" y="9326"/>
                </a:lnTo>
                <a:lnTo>
                  <a:pt x="183691" y="7143"/>
                </a:lnTo>
                <a:lnTo>
                  <a:pt x="185973" y="4861"/>
                </a:lnTo>
                <a:lnTo>
                  <a:pt x="190289" y="3720"/>
                </a:lnTo>
                <a:lnTo>
                  <a:pt x="202889" y="3720"/>
                </a:lnTo>
                <a:lnTo>
                  <a:pt x="207106" y="4812"/>
                </a:lnTo>
                <a:lnTo>
                  <a:pt x="209289" y="6994"/>
                </a:lnTo>
                <a:lnTo>
                  <a:pt x="211571" y="9078"/>
                </a:lnTo>
                <a:lnTo>
                  <a:pt x="212712" y="12848"/>
                </a:lnTo>
                <a:lnTo>
                  <a:pt x="212622" y="24258"/>
                </a:lnTo>
                <a:lnTo>
                  <a:pt x="211521" y="27880"/>
                </a:lnTo>
                <a:lnTo>
                  <a:pt x="206858" y="32146"/>
                </a:lnTo>
                <a:lnTo>
                  <a:pt x="202592" y="33188"/>
                </a:lnTo>
                <a:close/>
              </a:path>
              <a:path w="339090" h="196214">
                <a:moveTo>
                  <a:pt x="330708" y="63698"/>
                </a:moveTo>
                <a:lnTo>
                  <a:pt x="262309" y="63698"/>
                </a:lnTo>
                <a:lnTo>
                  <a:pt x="265286" y="60721"/>
                </a:lnTo>
                <a:lnTo>
                  <a:pt x="288354" y="46880"/>
                </a:lnTo>
                <a:lnTo>
                  <a:pt x="291529" y="46087"/>
                </a:lnTo>
                <a:lnTo>
                  <a:pt x="294853" y="45690"/>
                </a:lnTo>
                <a:lnTo>
                  <a:pt x="305568" y="45690"/>
                </a:lnTo>
                <a:lnTo>
                  <a:pt x="311770" y="47128"/>
                </a:lnTo>
                <a:lnTo>
                  <a:pt x="316929" y="50006"/>
                </a:lnTo>
                <a:lnTo>
                  <a:pt x="322088" y="52784"/>
                </a:lnTo>
                <a:lnTo>
                  <a:pt x="326256" y="56703"/>
                </a:lnTo>
                <a:lnTo>
                  <a:pt x="329431" y="61763"/>
                </a:lnTo>
                <a:lnTo>
                  <a:pt x="330708" y="63698"/>
                </a:lnTo>
                <a:close/>
              </a:path>
              <a:path w="339090" h="196214">
                <a:moveTo>
                  <a:pt x="255413" y="195857"/>
                </a:moveTo>
                <a:lnTo>
                  <a:pt x="249857" y="195857"/>
                </a:lnTo>
                <a:lnTo>
                  <a:pt x="247575" y="195758"/>
                </a:lnTo>
                <a:lnTo>
                  <a:pt x="238645" y="191888"/>
                </a:lnTo>
                <a:lnTo>
                  <a:pt x="238645" y="51246"/>
                </a:lnTo>
                <a:lnTo>
                  <a:pt x="248270" y="47476"/>
                </a:lnTo>
                <a:lnTo>
                  <a:pt x="252734" y="47476"/>
                </a:lnTo>
                <a:lnTo>
                  <a:pt x="254570" y="47575"/>
                </a:lnTo>
                <a:lnTo>
                  <a:pt x="257646" y="47972"/>
                </a:lnTo>
                <a:lnTo>
                  <a:pt x="258886" y="48269"/>
                </a:lnTo>
                <a:lnTo>
                  <a:pt x="259779" y="48666"/>
                </a:lnTo>
                <a:lnTo>
                  <a:pt x="260771" y="49063"/>
                </a:lnTo>
                <a:lnTo>
                  <a:pt x="261416" y="49559"/>
                </a:lnTo>
                <a:lnTo>
                  <a:pt x="261714" y="50155"/>
                </a:lnTo>
                <a:lnTo>
                  <a:pt x="262111" y="50651"/>
                </a:lnTo>
                <a:lnTo>
                  <a:pt x="262309" y="51246"/>
                </a:lnTo>
                <a:lnTo>
                  <a:pt x="262309" y="63698"/>
                </a:lnTo>
                <a:lnTo>
                  <a:pt x="330708" y="63698"/>
                </a:lnTo>
                <a:lnTo>
                  <a:pt x="332705" y="66724"/>
                </a:lnTo>
                <a:lnTo>
                  <a:pt x="333906" y="69651"/>
                </a:lnTo>
                <a:lnTo>
                  <a:pt x="288205" y="69651"/>
                </a:lnTo>
                <a:lnTo>
                  <a:pt x="286370" y="69949"/>
                </a:lnTo>
                <a:lnTo>
                  <a:pt x="284484" y="70544"/>
                </a:lnTo>
                <a:lnTo>
                  <a:pt x="282699" y="71040"/>
                </a:lnTo>
                <a:lnTo>
                  <a:pt x="280863" y="71933"/>
                </a:lnTo>
                <a:lnTo>
                  <a:pt x="266774" y="85576"/>
                </a:lnTo>
                <a:lnTo>
                  <a:pt x="266774" y="118467"/>
                </a:lnTo>
                <a:lnTo>
                  <a:pt x="285229" y="134094"/>
                </a:lnTo>
                <a:lnTo>
                  <a:pt x="332864" y="134094"/>
                </a:lnTo>
                <a:lnTo>
                  <a:pt x="331316" y="137467"/>
                </a:lnTo>
                <a:lnTo>
                  <a:pt x="326323" y="144214"/>
                </a:lnTo>
                <a:lnTo>
                  <a:pt x="266774" y="144214"/>
                </a:lnTo>
                <a:lnTo>
                  <a:pt x="266774" y="191888"/>
                </a:lnTo>
                <a:lnTo>
                  <a:pt x="266526" y="192583"/>
                </a:lnTo>
                <a:lnTo>
                  <a:pt x="266030" y="193178"/>
                </a:lnTo>
                <a:lnTo>
                  <a:pt x="265633" y="193774"/>
                </a:lnTo>
                <a:lnTo>
                  <a:pt x="264889" y="194270"/>
                </a:lnTo>
                <a:lnTo>
                  <a:pt x="262706" y="195064"/>
                </a:lnTo>
                <a:lnTo>
                  <a:pt x="261267" y="195361"/>
                </a:lnTo>
                <a:lnTo>
                  <a:pt x="257695" y="195758"/>
                </a:lnTo>
                <a:lnTo>
                  <a:pt x="255413" y="195857"/>
                </a:lnTo>
                <a:close/>
              </a:path>
              <a:path w="339090" h="196214">
                <a:moveTo>
                  <a:pt x="332864" y="134094"/>
                </a:moveTo>
                <a:lnTo>
                  <a:pt x="292769" y="134094"/>
                </a:lnTo>
                <a:lnTo>
                  <a:pt x="295895" y="133151"/>
                </a:lnTo>
                <a:lnTo>
                  <a:pt x="301054" y="129381"/>
                </a:lnTo>
                <a:lnTo>
                  <a:pt x="303138" y="126950"/>
                </a:lnTo>
                <a:lnTo>
                  <a:pt x="304725" y="123973"/>
                </a:lnTo>
                <a:lnTo>
                  <a:pt x="306412" y="120897"/>
                </a:lnTo>
                <a:lnTo>
                  <a:pt x="307652" y="117474"/>
                </a:lnTo>
                <a:lnTo>
                  <a:pt x="309240" y="109934"/>
                </a:lnTo>
                <a:lnTo>
                  <a:pt x="309636" y="106164"/>
                </a:lnTo>
                <a:lnTo>
                  <a:pt x="309636" y="98127"/>
                </a:lnTo>
                <a:lnTo>
                  <a:pt x="309289" y="94059"/>
                </a:lnTo>
                <a:lnTo>
                  <a:pt x="308595" y="90189"/>
                </a:lnTo>
                <a:lnTo>
                  <a:pt x="307999" y="86220"/>
                </a:lnTo>
                <a:lnTo>
                  <a:pt x="306908" y="82748"/>
                </a:lnTo>
                <a:lnTo>
                  <a:pt x="305320" y="79771"/>
                </a:lnTo>
                <a:lnTo>
                  <a:pt x="303832" y="76695"/>
                </a:lnTo>
                <a:lnTo>
                  <a:pt x="301848" y="74265"/>
                </a:lnTo>
                <a:lnTo>
                  <a:pt x="299367" y="72479"/>
                </a:lnTo>
                <a:lnTo>
                  <a:pt x="296887" y="70594"/>
                </a:lnTo>
                <a:lnTo>
                  <a:pt x="293761" y="69651"/>
                </a:lnTo>
                <a:lnTo>
                  <a:pt x="333906" y="69651"/>
                </a:lnTo>
                <a:lnTo>
                  <a:pt x="335086" y="72528"/>
                </a:lnTo>
                <a:lnTo>
                  <a:pt x="338029" y="85576"/>
                </a:lnTo>
                <a:lnTo>
                  <a:pt x="338115" y="86220"/>
                </a:lnTo>
                <a:lnTo>
                  <a:pt x="338807" y="92769"/>
                </a:lnTo>
                <a:lnTo>
                  <a:pt x="338713" y="109934"/>
                </a:lnTo>
                <a:lnTo>
                  <a:pt x="337864" y="117127"/>
                </a:lnTo>
                <a:lnTo>
                  <a:pt x="334094" y="131415"/>
                </a:lnTo>
                <a:lnTo>
                  <a:pt x="332864" y="134094"/>
                </a:lnTo>
                <a:close/>
              </a:path>
              <a:path w="339090" h="196214">
                <a:moveTo>
                  <a:pt x="302393" y="157906"/>
                </a:moveTo>
                <a:lnTo>
                  <a:pt x="292472" y="157906"/>
                </a:lnTo>
                <a:lnTo>
                  <a:pt x="289793" y="157608"/>
                </a:lnTo>
                <a:lnTo>
                  <a:pt x="287312" y="157013"/>
                </a:lnTo>
                <a:lnTo>
                  <a:pt x="284931" y="156517"/>
                </a:lnTo>
                <a:lnTo>
                  <a:pt x="266774" y="144214"/>
                </a:lnTo>
                <a:lnTo>
                  <a:pt x="326323" y="144214"/>
                </a:lnTo>
                <a:lnTo>
                  <a:pt x="323974" y="147389"/>
                </a:lnTo>
                <a:lnTo>
                  <a:pt x="319410" y="151209"/>
                </a:lnTo>
                <a:lnTo>
                  <a:pt x="308595" y="156567"/>
                </a:lnTo>
                <a:lnTo>
                  <a:pt x="302393" y="157906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6476" y="2606611"/>
            <a:ext cx="5842360" cy="158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2210" y="2883729"/>
            <a:ext cx="155711" cy="157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8063" y="2883729"/>
            <a:ext cx="618313" cy="1958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41668" y="2883729"/>
            <a:ext cx="4164583" cy="1958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058" y="389418"/>
            <a:ext cx="1934603" cy="2293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4150" y="3263650"/>
            <a:ext cx="8174990" cy="44894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9"/>
              </a:spcBef>
            </a:pP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p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text-overflow: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clip ellipsis</a:t>
            </a:r>
            <a:r>
              <a:rPr sz="1700" b="1" spc="-5" dirty="0">
                <a:latin typeface="Consolas"/>
                <a:cs typeface="Consolas"/>
              </a:rPr>
              <a:t>;</a:t>
            </a:r>
            <a:r>
              <a:rPr sz="1700" b="1" spc="10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196" y="843087"/>
            <a:ext cx="495934" cy="203200"/>
          </a:xfrm>
          <a:custGeom>
            <a:avLst/>
            <a:gdLst/>
            <a:ahLst/>
            <a:cxnLst/>
            <a:rect l="l" t="t" r="r" b="b"/>
            <a:pathLst>
              <a:path w="495934" h="203200">
                <a:moveTo>
                  <a:pt x="57149" y="62656"/>
                </a:moveTo>
                <a:lnTo>
                  <a:pt x="21431" y="62656"/>
                </a:lnTo>
                <a:lnTo>
                  <a:pt x="21431" y="43308"/>
                </a:lnTo>
                <a:lnTo>
                  <a:pt x="22274" y="35768"/>
                </a:lnTo>
                <a:lnTo>
                  <a:pt x="25648" y="22770"/>
                </a:lnTo>
                <a:lnTo>
                  <a:pt x="28326" y="17363"/>
                </a:lnTo>
                <a:lnTo>
                  <a:pt x="31998" y="13096"/>
                </a:lnTo>
                <a:lnTo>
                  <a:pt x="35669" y="8731"/>
                </a:lnTo>
                <a:lnTo>
                  <a:pt x="40332" y="5457"/>
                </a:lnTo>
                <a:lnTo>
                  <a:pt x="51643" y="1091"/>
                </a:lnTo>
                <a:lnTo>
                  <a:pt x="58340" y="0"/>
                </a:lnTo>
                <a:lnTo>
                  <a:pt x="69750" y="0"/>
                </a:lnTo>
                <a:lnTo>
                  <a:pt x="73223" y="297"/>
                </a:lnTo>
                <a:lnTo>
                  <a:pt x="79871" y="1488"/>
                </a:lnTo>
                <a:lnTo>
                  <a:pt x="82500" y="2182"/>
                </a:lnTo>
                <a:lnTo>
                  <a:pt x="84385" y="2976"/>
                </a:lnTo>
                <a:lnTo>
                  <a:pt x="86270" y="3671"/>
                </a:lnTo>
                <a:lnTo>
                  <a:pt x="90983" y="13989"/>
                </a:lnTo>
                <a:lnTo>
                  <a:pt x="90983" y="24060"/>
                </a:lnTo>
                <a:lnTo>
                  <a:pt x="90586" y="27334"/>
                </a:lnTo>
                <a:lnTo>
                  <a:pt x="90289" y="28624"/>
                </a:lnTo>
                <a:lnTo>
                  <a:pt x="69453" y="28723"/>
                </a:lnTo>
                <a:lnTo>
                  <a:pt x="67220" y="29170"/>
                </a:lnTo>
                <a:lnTo>
                  <a:pt x="65335" y="30063"/>
                </a:lnTo>
                <a:lnTo>
                  <a:pt x="63549" y="30857"/>
                </a:lnTo>
                <a:lnTo>
                  <a:pt x="62011" y="32146"/>
                </a:lnTo>
                <a:lnTo>
                  <a:pt x="59531" y="35619"/>
                </a:lnTo>
                <a:lnTo>
                  <a:pt x="58638" y="37901"/>
                </a:lnTo>
                <a:lnTo>
                  <a:pt x="57447" y="43557"/>
                </a:lnTo>
                <a:lnTo>
                  <a:pt x="57149" y="46980"/>
                </a:lnTo>
                <a:lnTo>
                  <a:pt x="57149" y="62656"/>
                </a:lnTo>
                <a:close/>
              </a:path>
              <a:path w="495934" h="203200">
                <a:moveTo>
                  <a:pt x="87659" y="31849"/>
                </a:moveTo>
                <a:lnTo>
                  <a:pt x="86469" y="31849"/>
                </a:lnTo>
                <a:lnTo>
                  <a:pt x="85724" y="31700"/>
                </a:lnTo>
                <a:lnTo>
                  <a:pt x="84832" y="31402"/>
                </a:lnTo>
                <a:lnTo>
                  <a:pt x="83046" y="30757"/>
                </a:lnTo>
                <a:lnTo>
                  <a:pt x="80664" y="29964"/>
                </a:lnTo>
                <a:lnTo>
                  <a:pt x="79275" y="29616"/>
                </a:lnTo>
                <a:lnTo>
                  <a:pt x="77688" y="29319"/>
                </a:lnTo>
                <a:lnTo>
                  <a:pt x="76100" y="28922"/>
                </a:lnTo>
                <a:lnTo>
                  <a:pt x="74215" y="28723"/>
                </a:lnTo>
                <a:lnTo>
                  <a:pt x="90249" y="28723"/>
                </a:lnTo>
                <a:lnTo>
                  <a:pt x="89892" y="29616"/>
                </a:lnTo>
                <a:lnTo>
                  <a:pt x="89594" y="30509"/>
                </a:lnTo>
                <a:lnTo>
                  <a:pt x="89197" y="31105"/>
                </a:lnTo>
                <a:lnTo>
                  <a:pt x="88205" y="31700"/>
                </a:lnTo>
                <a:lnTo>
                  <a:pt x="87659" y="31849"/>
                </a:lnTo>
                <a:close/>
              </a:path>
              <a:path w="495934" h="203200">
                <a:moveTo>
                  <a:pt x="82153" y="91826"/>
                </a:moveTo>
                <a:lnTo>
                  <a:pt x="3571" y="91826"/>
                </a:lnTo>
                <a:lnTo>
                  <a:pt x="2232" y="90735"/>
                </a:lnTo>
                <a:lnTo>
                  <a:pt x="1339" y="88552"/>
                </a:lnTo>
                <a:lnTo>
                  <a:pt x="446" y="86270"/>
                </a:lnTo>
                <a:lnTo>
                  <a:pt x="0" y="82500"/>
                </a:lnTo>
                <a:lnTo>
                  <a:pt x="99" y="72132"/>
                </a:lnTo>
                <a:lnTo>
                  <a:pt x="4613" y="62656"/>
                </a:lnTo>
                <a:lnTo>
                  <a:pt x="81260" y="62656"/>
                </a:lnTo>
                <a:lnTo>
                  <a:pt x="85576" y="70246"/>
                </a:lnTo>
                <a:lnTo>
                  <a:pt x="85873" y="72132"/>
                </a:lnTo>
                <a:lnTo>
                  <a:pt x="86022" y="74463"/>
                </a:lnTo>
                <a:lnTo>
                  <a:pt x="86022" y="82500"/>
                </a:lnTo>
                <a:lnTo>
                  <a:pt x="85526" y="86270"/>
                </a:lnTo>
                <a:lnTo>
                  <a:pt x="84534" y="88552"/>
                </a:lnTo>
                <a:lnTo>
                  <a:pt x="83542" y="90735"/>
                </a:lnTo>
                <a:lnTo>
                  <a:pt x="82153" y="91826"/>
                </a:lnTo>
                <a:close/>
              </a:path>
              <a:path w="495934" h="203200">
                <a:moveTo>
                  <a:pt x="42614" y="200471"/>
                </a:moveTo>
                <a:lnTo>
                  <a:pt x="35768" y="200471"/>
                </a:lnTo>
                <a:lnTo>
                  <a:pt x="32891" y="200322"/>
                </a:lnTo>
                <a:lnTo>
                  <a:pt x="30509" y="200025"/>
                </a:lnTo>
                <a:lnTo>
                  <a:pt x="28227" y="199826"/>
                </a:lnTo>
                <a:lnTo>
                  <a:pt x="21431" y="91826"/>
                </a:lnTo>
                <a:lnTo>
                  <a:pt x="57149" y="91826"/>
                </a:lnTo>
                <a:lnTo>
                  <a:pt x="57149" y="195659"/>
                </a:lnTo>
                <a:lnTo>
                  <a:pt x="56852" y="196502"/>
                </a:lnTo>
                <a:lnTo>
                  <a:pt x="56257" y="197197"/>
                </a:lnTo>
                <a:lnTo>
                  <a:pt x="55760" y="197891"/>
                </a:lnTo>
                <a:lnTo>
                  <a:pt x="54818" y="198487"/>
                </a:lnTo>
                <a:lnTo>
                  <a:pt x="53429" y="198983"/>
                </a:lnTo>
                <a:lnTo>
                  <a:pt x="52139" y="199479"/>
                </a:lnTo>
                <a:lnTo>
                  <a:pt x="50303" y="199826"/>
                </a:lnTo>
                <a:lnTo>
                  <a:pt x="47922" y="200025"/>
                </a:lnTo>
                <a:lnTo>
                  <a:pt x="45541" y="200322"/>
                </a:lnTo>
                <a:lnTo>
                  <a:pt x="42614" y="200471"/>
                </a:lnTo>
                <a:close/>
              </a:path>
              <a:path w="495934" h="203200">
                <a:moveTo>
                  <a:pt x="165614" y="202852"/>
                </a:moveTo>
                <a:lnTo>
                  <a:pt x="127811" y="195064"/>
                </a:lnTo>
                <a:lnTo>
                  <a:pt x="103106" y="162371"/>
                </a:lnTo>
                <a:lnTo>
                  <a:pt x="99174" y="129926"/>
                </a:lnTo>
                <a:lnTo>
                  <a:pt x="99341" y="125015"/>
                </a:lnTo>
                <a:lnTo>
                  <a:pt x="112305" y="84701"/>
                </a:lnTo>
                <a:lnTo>
                  <a:pt x="145048" y="62396"/>
                </a:lnTo>
                <a:lnTo>
                  <a:pt x="168739" y="59382"/>
                </a:lnTo>
                <a:lnTo>
                  <a:pt x="177008" y="59680"/>
                </a:lnTo>
                <a:lnTo>
                  <a:pt x="213735" y="71735"/>
                </a:lnTo>
                <a:lnTo>
                  <a:pt x="226942" y="87808"/>
                </a:lnTo>
                <a:lnTo>
                  <a:pt x="162191" y="87808"/>
                </a:lnTo>
                <a:lnTo>
                  <a:pt x="157527" y="88800"/>
                </a:lnTo>
                <a:lnTo>
                  <a:pt x="153559" y="90785"/>
                </a:lnTo>
                <a:lnTo>
                  <a:pt x="149590" y="92670"/>
                </a:lnTo>
                <a:lnTo>
                  <a:pt x="146316" y="95498"/>
                </a:lnTo>
                <a:lnTo>
                  <a:pt x="141156" y="103038"/>
                </a:lnTo>
                <a:lnTo>
                  <a:pt x="139222" y="107553"/>
                </a:lnTo>
                <a:lnTo>
                  <a:pt x="136642" y="118070"/>
                </a:lnTo>
                <a:lnTo>
                  <a:pt x="135997" y="124073"/>
                </a:lnTo>
                <a:lnTo>
                  <a:pt x="136078" y="138013"/>
                </a:lnTo>
                <a:lnTo>
                  <a:pt x="156138" y="173087"/>
                </a:lnTo>
                <a:lnTo>
                  <a:pt x="161099" y="174128"/>
                </a:lnTo>
                <a:lnTo>
                  <a:pt x="224304" y="174128"/>
                </a:lnTo>
                <a:lnTo>
                  <a:pt x="222113" y="177542"/>
                </a:lnTo>
                <a:lnTo>
                  <a:pt x="189445" y="199922"/>
                </a:lnTo>
                <a:lnTo>
                  <a:pt x="174116" y="202527"/>
                </a:lnTo>
                <a:lnTo>
                  <a:pt x="165614" y="202852"/>
                </a:lnTo>
                <a:close/>
              </a:path>
              <a:path w="495934" h="203200">
                <a:moveTo>
                  <a:pt x="224304" y="174128"/>
                </a:moveTo>
                <a:lnTo>
                  <a:pt x="172410" y="174128"/>
                </a:lnTo>
                <a:lnTo>
                  <a:pt x="177123" y="173186"/>
                </a:lnTo>
                <a:lnTo>
                  <a:pt x="181092" y="171301"/>
                </a:lnTo>
                <a:lnTo>
                  <a:pt x="196570" y="149274"/>
                </a:lnTo>
                <a:lnTo>
                  <a:pt x="197860" y="144016"/>
                </a:lnTo>
                <a:lnTo>
                  <a:pt x="198505" y="138013"/>
                </a:lnTo>
                <a:lnTo>
                  <a:pt x="198424" y="124073"/>
                </a:lnTo>
                <a:lnTo>
                  <a:pt x="198009" y="119260"/>
                </a:lnTo>
                <a:lnTo>
                  <a:pt x="196024" y="108743"/>
                </a:lnTo>
                <a:lnTo>
                  <a:pt x="194338" y="104179"/>
                </a:lnTo>
                <a:lnTo>
                  <a:pt x="191956" y="100310"/>
                </a:lnTo>
                <a:lnTo>
                  <a:pt x="189543" y="96310"/>
                </a:lnTo>
                <a:lnTo>
                  <a:pt x="186400" y="93265"/>
                </a:lnTo>
                <a:lnTo>
                  <a:pt x="178463" y="88900"/>
                </a:lnTo>
                <a:lnTo>
                  <a:pt x="173502" y="87808"/>
                </a:lnTo>
                <a:lnTo>
                  <a:pt x="226942" y="87808"/>
                </a:lnTo>
                <a:lnTo>
                  <a:pt x="235265" y="125015"/>
                </a:lnTo>
                <a:lnTo>
                  <a:pt x="235328" y="132457"/>
                </a:lnTo>
                <a:lnTo>
                  <a:pt x="235128" y="138013"/>
                </a:lnTo>
                <a:lnTo>
                  <a:pt x="225666" y="172008"/>
                </a:lnTo>
                <a:lnTo>
                  <a:pt x="224304" y="174128"/>
                </a:lnTo>
                <a:close/>
              </a:path>
              <a:path w="495934" h="203200">
                <a:moveTo>
                  <a:pt x="379477" y="82301"/>
                </a:moveTo>
                <a:lnTo>
                  <a:pt x="294464" y="82301"/>
                </a:lnTo>
                <a:lnTo>
                  <a:pt x="299766" y="76934"/>
                </a:lnTo>
                <a:lnTo>
                  <a:pt x="330729" y="59382"/>
                </a:lnTo>
                <a:lnTo>
                  <a:pt x="347298" y="59382"/>
                </a:lnTo>
                <a:lnTo>
                  <a:pt x="354591" y="60821"/>
                </a:lnTo>
                <a:lnTo>
                  <a:pt x="366497" y="66575"/>
                </a:lnTo>
                <a:lnTo>
                  <a:pt x="371260" y="70445"/>
                </a:lnTo>
                <a:lnTo>
                  <a:pt x="374831" y="75307"/>
                </a:lnTo>
                <a:lnTo>
                  <a:pt x="378502" y="80168"/>
                </a:lnTo>
                <a:lnTo>
                  <a:pt x="379477" y="82301"/>
                </a:lnTo>
                <a:close/>
              </a:path>
              <a:path w="495934" h="203200">
                <a:moveTo>
                  <a:pt x="285237" y="200471"/>
                </a:moveTo>
                <a:lnTo>
                  <a:pt x="278192" y="200471"/>
                </a:lnTo>
                <a:lnTo>
                  <a:pt x="275315" y="200322"/>
                </a:lnTo>
                <a:lnTo>
                  <a:pt x="273033" y="200025"/>
                </a:lnTo>
                <a:lnTo>
                  <a:pt x="270751" y="199826"/>
                </a:lnTo>
                <a:lnTo>
                  <a:pt x="263806" y="66575"/>
                </a:lnTo>
                <a:lnTo>
                  <a:pt x="264004" y="65732"/>
                </a:lnTo>
                <a:lnTo>
                  <a:pt x="276158" y="61912"/>
                </a:lnTo>
                <a:lnTo>
                  <a:pt x="282211" y="61912"/>
                </a:lnTo>
                <a:lnTo>
                  <a:pt x="294464" y="66575"/>
                </a:lnTo>
                <a:lnTo>
                  <a:pt x="294464" y="82301"/>
                </a:lnTo>
                <a:lnTo>
                  <a:pt x="379477" y="82301"/>
                </a:lnTo>
                <a:lnTo>
                  <a:pt x="381132" y="85923"/>
                </a:lnTo>
                <a:lnTo>
                  <a:pt x="382257" y="90636"/>
                </a:lnTo>
                <a:lnTo>
                  <a:pt x="323535" y="90636"/>
                </a:lnTo>
                <a:lnTo>
                  <a:pt x="318922" y="92323"/>
                </a:lnTo>
                <a:lnTo>
                  <a:pt x="314258" y="95696"/>
                </a:lnTo>
                <a:lnTo>
                  <a:pt x="309595" y="98970"/>
                </a:lnTo>
                <a:lnTo>
                  <a:pt x="304733" y="103782"/>
                </a:lnTo>
                <a:lnTo>
                  <a:pt x="299673" y="110132"/>
                </a:lnTo>
                <a:lnTo>
                  <a:pt x="299673" y="195659"/>
                </a:lnTo>
                <a:lnTo>
                  <a:pt x="299376" y="196502"/>
                </a:lnTo>
                <a:lnTo>
                  <a:pt x="298780" y="197197"/>
                </a:lnTo>
                <a:lnTo>
                  <a:pt x="298284" y="197891"/>
                </a:lnTo>
                <a:lnTo>
                  <a:pt x="297342" y="198487"/>
                </a:lnTo>
                <a:lnTo>
                  <a:pt x="294563" y="199479"/>
                </a:lnTo>
                <a:lnTo>
                  <a:pt x="292728" y="199826"/>
                </a:lnTo>
                <a:lnTo>
                  <a:pt x="290446" y="200025"/>
                </a:lnTo>
                <a:lnTo>
                  <a:pt x="288164" y="200322"/>
                </a:lnTo>
                <a:lnTo>
                  <a:pt x="285237" y="200471"/>
                </a:lnTo>
                <a:close/>
              </a:path>
              <a:path w="495934" h="203200">
                <a:moveTo>
                  <a:pt x="370863" y="200471"/>
                </a:moveTo>
                <a:lnTo>
                  <a:pt x="363917" y="200471"/>
                </a:lnTo>
                <a:lnTo>
                  <a:pt x="360990" y="200322"/>
                </a:lnTo>
                <a:lnTo>
                  <a:pt x="358609" y="200025"/>
                </a:lnTo>
                <a:lnTo>
                  <a:pt x="356327" y="199826"/>
                </a:lnTo>
                <a:lnTo>
                  <a:pt x="349382" y="116036"/>
                </a:lnTo>
                <a:lnTo>
                  <a:pt x="348935" y="111224"/>
                </a:lnTo>
                <a:lnTo>
                  <a:pt x="347149" y="104179"/>
                </a:lnTo>
                <a:lnTo>
                  <a:pt x="345860" y="101153"/>
                </a:lnTo>
                <a:lnTo>
                  <a:pt x="344173" y="98673"/>
                </a:lnTo>
                <a:lnTo>
                  <a:pt x="342486" y="96093"/>
                </a:lnTo>
                <a:lnTo>
                  <a:pt x="340254" y="94108"/>
                </a:lnTo>
                <a:lnTo>
                  <a:pt x="337476" y="92719"/>
                </a:lnTo>
                <a:lnTo>
                  <a:pt x="334797" y="91330"/>
                </a:lnTo>
                <a:lnTo>
                  <a:pt x="331671" y="90636"/>
                </a:lnTo>
                <a:lnTo>
                  <a:pt x="382257" y="90636"/>
                </a:lnTo>
                <a:lnTo>
                  <a:pt x="382758" y="92719"/>
                </a:lnTo>
                <a:lnTo>
                  <a:pt x="384406" y="99119"/>
                </a:lnTo>
                <a:lnTo>
                  <a:pt x="385249" y="107007"/>
                </a:lnTo>
                <a:lnTo>
                  <a:pt x="385249" y="195659"/>
                </a:lnTo>
                <a:lnTo>
                  <a:pt x="376022" y="200025"/>
                </a:lnTo>
                <a:lnTo>
                  <a:pt x="373740" y="200322"/>
                </a:lnTo>
                <a:lnTo>
                  <a:pt x="370863" y="200471"/>
                </a:lnTo>
                <a:close/>
              </a:path>
              <a:path w="495934" h="203200">
                <a:moveTo>
                  <a:pt x="462320" y="62656"/>
                </a:moveTo>
                <a:lnTo>
                  <a:pt x="426601" y="62656"/>
                </a:lnTo>
                <a:lnTo>
                  <a:pt x="426601" y="33387"/>
                </a:lnTo>
                <a:lnTo>
                  <a:pt x="426849" y="32543"/>
                </a:lnTo>
                <a:lnTo>
                  <a:pt x="427346" y="31849"/>
                </a:lnTo>
                <a:lnTo>
                  <a:pt x="427842" y="31055"/>
                </a:lnTo>
                <a:lnTo>
                  <a:pt x="428784" y="30410"/>
                </a:lnTo>
                <a:lnTo>
                  <a:pt x="430173" y="29914"/>
                </a:lnTo>
                <a:lnTo>
                  <a:pt x="431562" y="29319"/>
                </a:lnTo>
                <a:lnTo>
                  <a:pt x="433398" y="28922"/>
                </a:lnTo>
                <a:lnTo>
                  <a:pt x="435680" y="28723"/>
                </a:lnTo>
                <a:lnTo>
                  <a:pt x="438061" y="28426"/>
                </a:lnTo>
                <a:lnTo>
                  <a:pt x="440988" y="28277"/>
                </a:lnTo>
                <a:lnTo>
                  <a:pt x="447933" y="28277"/>
                </a:lnTo>
                <a:lnTo>
                  <a:pt x="450811" y="28426"/>
                </a:lnTo>
                <a:lnTo>
                  <a:pt x="453093" y="28723"/>
                </a:lnTo>
                <a:lnTo>
                  <a:pt x="455474" y="28922"/>
                </a:lnTo>
                <a:lnTo>
                  <a:pt x="457310" y="29319"/>
                </a:lnTo>
                <a:lnTo>
                  <a:pt x="458599" y="29914"/>
                </a:lnTo>
                <a:lnTo>
                  <a:pt x="459989" y="30410"/>
                </a:lnTo>
                <a:lnTo>
                  <a:pt x="460931" y="31055"/>
                </a:lnTo>
                <a:lnTo>
                  <a:pt x="461427" y="31849"/>
                </a:lnTo>
                <a:lnTo>
                  <a:pt x="462022" y="32543"/>
                </a:lnTo>
                <a:lnTo>
                  <a:pt x="462320" y="33387"/>
                </a:lnTo>
                <a:lnTo>
                  <a:pt x="462320" y="62656"/>
                </a:lnTo>
                <a:close/>
              </a:path>
              <a:path w="495934" h="203200">
                <a:moveTo>
                  <a:pt x="491937" y="91826"/>
                </a:moveTo>
                <a:lnTo>
                  <a:pt x="409486" y="91826"/>
                </a:lnTo>
                <a:lnTo>
                  <a:pt x="408097" y="90735"/>
                </a:lnTo>
                <a:lnTo>
                  <a:pt x="407105" y="88552"/>
                </a:lnTo>
                <a:lnTo>
                  <a:pt x="406212" y="86270"/>
                </a:lnTo>
                <a:lnTo>
                  <a:pt x="405765" y="82500"/>
                </a:lnTo>
                <a:lnTo>
                  <a:pt x="405865" y="72132"/>
                </a:lnTo>
                <a:lnTo>
                  <a:pt x="410528" y="62656"/>
                </a:lnTo>
                <a:lnTo>
                  <a:pt x="490994" y="62656"/>
                </a:lnTo>
                <a:lnTo>
                  <a:pt x="495360" y="70246"/>
                </a:lnTo>
                <a:lnTo>
                  <a:pt x="495658" y="72132"/>
                </a:lnTo>
                <a:lnTo>
                  <a:pt x="495806" y="74463"/>
                </a:lnTo>
                <a:lnTo>
                  <a:pt x="495806" y="82500"/>
                </a:lnTo>
                <a:lnTo>
                  <a:pt x="495310" y="86270"/>
                </a:lnTo>
                <a:lnTo>
                  <a:pt x="494318" y="88552"/>
                </a:lnTo>
                <a:lnTo>
                  <a:pt x="493326" y="90735"/>
                </a:lnTo>
                <a:lnTo>
                  <a:pt x="491937" y="91826"/>
                </a:lnTo>
                <a:close/>
              </a:path>
              <a:path w="495934" h="203200">
                <a:moveTo>
                  <a:pt x="470803" y="202406"/>
                </a:moveTo>
                <a:lnTo>
                  <a:pt x="460981" y="202406"/>
                </a:lnTo>
                <a:lnTo>
                  <a:pt x="454780" y="201513"/>
                </a:lnTo>
                <a:lnTo>
                  <a:pt x="427395" y="171499"/>
                </a:lnTo>
                <a:lnTo>
                  <a:pt x="426601" y="164752"/>
                </a:lnTo>
                <a:lnTo>
                  <a:pt x="426601" y="91826"/>
                </a:lnTo>
                <a:lnTo>
                  <a:pt x="462320" y="91826"/>
                </a:lnTo>
                <a:lnTo>
                  <a:pt x="462320" y="158452"/>
                </a:lnTo>
                <a:lnTo>
                  <a:pt x="463412" y="163661"/>
                </a:lnTo>
                <a:lnTo>
                  <a:pt x="467777" y="170606"/>
                </a:lnTo>
                <a:lnTo>
                  <a:pt x="471696" y="172342"/>
                </a:lnTo>
                <a:lnTo>
                  <a:pt x="494839" y="172342"/>
                </a:lnTo>
                <a:lnTo>
                  <a:pt x="494914" y="172591"/>
                </a:lnTo>
                <a:lnTo>
                  <a:pt x="495162" y="173930"/>
                </a:lnTo>
                <a:lnTo>
                  <a:pt x="495360" y="175617"/>
                </a:lnTo>
                <a:lnTo>
                  <a:pt x="495658" y="177303"/>
                </a:lnTo>
                <a:lnTo>
                  <a:pt x="495806" y="179486"/>
                </a:lnTo>
                <a:lnTo>
                  <a:pt x="495687" y="187622"/>
                </a:lnTo>
                <a:lnTo>
                  <a:pt x="495509" y="189557"/>
                </a:lnTo>
                <a:lnTo>
                  <a:pt x="494914" y="191839"/>
                </a:lnTo>
                <a:lnTo>
                  <a:pt x="494417" y="194022"/>
                </a:lnTo>
                <a:lnTo>
                  <a:pt x="473433" y="202257"/>
                </a:lnTo>
                <a:lnTo>
                  <a:pt x="470803" y="202406"/>
                </a:lnTo>
                <a:close/>
              </a:path>
              <a:path w="495934" h="203200">
                <a:moveTo>
                  <a:pt x="494839" y="172342"/>
                </a:moveTo>
                <a:lnTo>
                  <a:pt x="479237" y="172342"/>
                </a:lnTo>
                <a:lnTo>
                  <a:pt x="480924" y="172194"/>
                </a:lnTo>
                <a:lnTo>
                  <a:pt x="482412" y="171896"/>
                </a:lnTo>
                <a:lnTo>
                  <a:pt x="490349" y="169267"/>
                </a:lnTo>
                <a:lnTo>
                  <a:pt x="491094" y="169068"/>
                </a:lnTo>
                <a:lnTo>
                  <a:pt x="492284" y="169068"/>
                </a:lnTo>
                <a:lnTo>
                  <a:pt x="492780" y="169267"/>
                </a:lnTo>
                <a:lnTo>
                  <a:pt x="493276" y="169664"/>
                </a:lnTo>
                <a:lnTo>
                  <a:pt x="493872" y="169961"/>
                </a:lnTo>
                <a:lnTo>
                  <a:pt x="494318" y="170606"/>
                </a:lnTo>
                <a:lnTo>
                  <a:pt x="494839" y="172342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5941" y="871364"/>
            <a:ext cx="1043268" cy="223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71332"/>
            <a:ext cx="201930" cy="7689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400" y="1225486"/>
            <a:ext cx="3685319" cy="197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782" y="1548294"/>
            <a:ext cx="152139" cy="112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5115" y="1501711"/>
            <a:ext cx="905284" cy="19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10" y="1778829"/>
            <a:ext cx="155711" cy="15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5115" y="1777936"/>
            <a:ext cx="1131316" cy="158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120" y="2100744"/>
            <a:ext cx="134801" cy="112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5115" y="2054161"/>
            <a:ext cx="1109997" cy="197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406" y="2331577"/>
            <a:ext cx="161515" cy="157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5115" y="2330386"/>
            <a:ext cx="1115243" cy="158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3996" y="2653194"/>
            <a:ext cx="153925" cy="1122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5115" y="2606611"/>
            <a:ext cx="808620" cy="1587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8822" y="2885858"/>
            <a:ext cx="116681" cy="1577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51099" y="2611224"/>
            <a:ext cx="1003920" cy="1961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2225" y="2884741"/>
            <a:ext cx="1053509" cy="196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5795" y="390609"/>
            <a:ext cx="3382175" cy="2829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66999" y="1178699"/>
            <a:ext cx="3287395" cy="236982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ts val="2030"/>
              </a:lnSpc>
              <a:spcBef>
                <a:spcPts val="229"/>
              </a:spcBef>
            </a:pP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p </a:t>
            </a:r>
            <a:r>
              <a:rPr sz="1700" b="1" dirty="0">
                <a:latin typeface="Consolas"/>
                <a:cs typeface="Consolas"/>
              </a:rPr>
              <a:t>{</a:t>
            </a:r>
            <a:r>
              <a:rPr sz="1700" b="1" spc="-15" dirty="0"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font:</a:t>
            </a:r>
            <a:endParaRPr sz="1700">
              <a:latin typeface="Consolas"/>
              <a:cs typeface="Consolas"/>
            </a:endParaRPr>
          </a:p>
          <a:p>
            <a:pPr marL="542925" marR="1907539">
              <a:lnSpc>
                <a:spcPts val="2030"/>
              </a:lnSpc>
              <a:spcBef>
                <a:spcPts val="70"/>
              </a:spcBef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italic  normal  bold  normal  3em/1.5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1930"/>
              </a:lnSpc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Arial,</a:t>
            </a:r>
            <a:r>
              <a:rPr sz="1700" b="1" spc="-20" dirty="0">
                <a:solidFill>
                  <a:srgbClr val="642C85"/>
                </a:solidFill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sans-serif</a:t>
            </a:r>
            <a:r>
              <a:rPr sz="1700" b="1" spc="-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203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25" name="TextBox 24"/>
          <p:cNvSpPr txBox="1"/>
          <p:nvPr/>
        </p:nvSpPr>
        <p:spPr>
          <a:xfrm>
            <a:off x="1716570" y="2508879"/>
            <a:ext cx="204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/</a:t>
            </a:r>
            <a:endParaRPr lang="ro-RO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8984" y="1460974"/>
            <a:ext cx="4909624" cy="4359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976" y="844129"/>
            <a:ext cx="597209" cy="201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0783" y="956345"/>
            <a:ext cx="73025" cy="29845"/>
          </a:xfrm>
          <a:custGeom>
            <a:avLst/>
            <a:gdLst/>
            <a:ahLst/>
            <a:cxnLst/>
            <a:rect l="l" t="t" r="r" b="b"/>
            <a:pathLst>
              <a:path w="73025" h="29844">
                <a:moveTo>
                  <a:pt x="68212" y="29467"/>
                </a:moveTo>
                <a:lnTo>
                  <a:pt x="4315" y="29467"/>
                </a:lnTo>
                <a:lnTo>
                  <a:pt x="2579" y="28376"/>
                </a:lnTo>
                <a:lnTo>
                  <a:pt x="1488" y="26193"/>
                </a:lnTo>
                <a:lnTo>
                  <a:pt x="496" y="23911"/>
                </a:lnTo>
                <a:lnTo>
                  <a:pt x="12" y="20141"/>
                </a:lnTo>
                <a:lnTo>
                  <a:pt x="0" y="9227"/>
                </a:lnTo>
                <a:lnTo>
                  <a:pt x="496" y="5457"/>
                </a:lnTo>
                <a:lnTo>
                  <a:pt x="1488" y="3274"/>
                </a:lnTo>
                <a:lnTo>
                  <a:pt x="2579" y="1091"/>
                </a:lnTo>
                <a:lnTo>
                  <a:pt x="4315" y="0"/>
                </a:lnTo>
                <a:lnTo>
                  <a:pt x="67121" y="0"/>
                </a:lnTo>
                <a:lnTo>
                  <a:pt x="68113" y="248"/>
                </a:lnTo>
                <a:lnTo>
                  <a:pt x="69701" y="1240"/>
                </a:lnTo>
                <a:lnTo>
                  <a:pt x="70346" y="2083"/>
                </a:lnTo>
                <a:lnTo>
                  <a:pt x="70842" y="3274"/>
                </a:lnTo>
                <a:lnTo>
                  <a:pt x="71437" y="4365"/>
                </a:lnTo>
                <a:lnTo>
                  <a:pt x="71834" y="5853"/>
                </a:lnTo>
                <a:lnTo>
                  <a:pt x="72032" y="7739"/>
                </a:lnTo>
                <a:lnTo>
                  <a:pt x="72330" y="9624"/>
                </a:lnTo>
                <a:lnTo>
                  <a:pt x="72479" y="11906"/>
                </a:lnTo>
                <a:lnTo>
                  <a:pt x="72479" y="20141"/>
                </a:lnTo>
                <a:lnTo>
                  <a:pt x="71933" y="24010"/>
                </a:lnTo>
                <a:lnTo>
                  <a:pt x="70842" y="26193"/>
                </a:lnTo>
                <a:lnTo>
                  <a:pt x="69850" y="28376"/>
                </a:lnTo>
                <a:lnTo>
                  <a:pt x="68212" y="29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0538" y="869132"/>
            <a:ext cx="6393046" cy="218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633" y="1244179"/>
            <a:ext cx="2111435" cy="250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1476" y="1266205"/>
            <a:ext cx="5953367" cy="221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452" y="1629679"/>
            <a:ext cx="1307877" cy="22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4447" y="1985974"/>
            <a:ext cx="1335525" cy="17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782" y="2329344"/>
            <a:ext cx="152139" cy="112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081" y="2283654"/>
            <a:ext cx="1872909" cy="195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2210" y="2559879"/>
            <a:ext cx="155711" cy="157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063" y="2559879"/>
            <a:ext cx="1192038" cy="157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8313" y="2558986"/>
            <a:ext cx="2326284" cy="188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763" y="2835211"/>
            <a:ext cx="7223298" cy="1970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120" y="3158019"/>
            <a:ext cx="134801" cy="1122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8063" y="3120812"/>
            <a:ext cx="436140" cy="1494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3789" y="3108757"/>
            <a:ext cx="729890" cy="19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3319" y="3158019"/>
            <a:ext cx="587251" cy="1504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8175" y="3108757"/>
            <a:ext cx="5065493" cy="1994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6406" y="3388852"/>
            <a:ext cx="161515" cy="1576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063" y="3396888"/>
            <a:ext cx="332105" cy="149860"/>
          </a:xfrm>
          <a:custGeom>
            <a:avLst/>
            <a:gdLst/>
            <a:ahLst/>
            <a:cxnLst/>
            <a:rect l="l" t="t" r="r" b="b"/>
            <a:pathLst>
              <a:path w="332105" h="149860">
                <a:moveTo>
                  <a:pt x="17611" y="147786"/>
                </a:moveTo>
                <a:lnTo>
                  <a:pt x="11856" y="147786"/>
                </a:lnTo>
                <a:lnTo>
                  <a:pt x="9475" y="147637"/>
                </a:lnTo>
                <a:lnTo>
                  <a:pt x="7590" y="147339"/>
                </a:lnTo>
                <a:lnTo>
                  <a:pt x="5705" y="147141"/>
                </a:lnTo>
                <a:lnTo>
                  <a:pt x="0" y="143718"/>
                </a:lnTo>
                <a:lnTo>
                  <a:pt x="0" y="5854"/>
                </a:lnTo>
                <a:lnTo>
                  <a:pt x="11856" y="1934"/>
                </a:lnTo>
                <a:lnTo>
                  <a:pt x="17611" y="1934"/>
                </a:lnTo>
                <a:lnTo>
                  <a:pt x="28575" y="4613"/>
                </a:lnTo>
                <a:lnTo>
                  <a:pt x="29071" y="5209"/>
                </a:lnTo>
                <a:lnTo>
                  <a:pt x="29319" y="5854"/>
                </a:lnTo>
                <a:lnTo>
                  <a:pt x="29319" y="59680"/>
                </a:lnTo>
                <a:lnTo>
                  <a:pt x="112662" y="59680"/>
                </a:lnTo>
                <a:lnTo>
                  <a:pt x="112662" y="84683"/>
                </a:lnTo>
                <a:lnTo>
                  <a:pt x="29319" y="84683"/>
                </a:lnTo>
                <a:lnTo>
                  <a:pt x="29319" y="143718"/>
                </a:lnTo>
                <a:lnTo>
                  <a:pt x="29071" y="144363"/>
                </a:lnTo>
                <a:lnTo>
                  <a:pt x="28575" y="144958"/>
                </a:lnTo>
                <a:lnTo>
                  <a:pt x="28178" y="145554"/>
                </a:lnTo>
                <a:lnTo>
                  <a:pt x="27434" y="146050"/>
                </a:lnTo>
                <a:lnTo>
                  <a:pt x="25251" y="146843"/>
                </a:lnTo>
                <a:lnTo>
                  <a:pt x="23762" y="147141"/>
                </a:lnTo>
                <a:lnTo>
                  <a:pt x="21877" y="147339"/>
                </a:lnTo>
                <a:lnTo>
                  <a:pt x="19992" y="147637"/>
                </a:lnTo>
                <a:lnTo>
                  <a:pt x="17611" y="147786"/>
                </a:lnTo>
                <a:close/>
              </a:path>
              <a:path w="332105" h="149860">
                <a:moveTo>
                  <a:pt x="112662" y="59680"/>
                </a:moveTo>
                <a:lnTo>
                  <a:pt x="83343" y="59680"/>
                </a:lnTo>
                <a:lnTo>
                  <a:pt x="83343" y="5854"/>
                </a:lnTo>
                <a:lnTo>
                  <a:pt x="95200" y="1934"/>
                </a:lnTo>
                <a:lnTo>
                  <a:pt x="100955" y="1934"/>
                </a:lnTo>
                <a:lnTo>
                  <a:pt x="103286" y="2033"/>
                </a:lnTo>
                <a:lnTo>
                  <a:pt x="106957" y="2431"/>
                </a:lnTo>
                <a:lnTo>
                  <a:pt x="108446" y="2728"/>
                </a:lnTo>
                <a:lnTo>
                  <a:pt x="109537" y="3125"/>
                </a:lnTo>
                <a:lnTo>
                  <a:pt x="110728" y="3522"/>
                </a:lnTo>
                <a:lnTo>
                  <a:pt x="111521" y="4018"/>
                </a:lnTo>
                <a:lnTo>
                  <a:pt x="111918" y="4613"/>
                </a:lnTo>
                <a:lnTo>
                  <a:pt x="112414" y="5209"/>
                </a:lnTo>
                <a:lnTo>
                  <a:pt x="112662" y="5854"/>
                </a:lnTo>
                <a:lnTo>
                  <a:pt x="112662" y="59680"/>
                </a:lnTo>
                <a:close/>
              </a:path>
              <a:path w="332105" h="149860">
                <a:moveTo>
                  <a:pt x="100955" y="147786"/>
                </a:moveTo>
                <a:lnTo>
                  <a:pt x="95200" y="147786"/>
                </a:lnTo>
                <a:lnTo>
                  <a:pt x="92819" y="147637"/>
                </a:lnTo>
                <a:lnTo>
                  <a:pt x="90933" y="147339"/>
                </a:lnTo>
                <a:lnTo>
                  <a:pt x="89048" y="147141"/>
                </a:lnTo>
                <a:lnTo>
                  <a:pt x="83343" y="143718"/>
                </a:lnTo>
                <a:lnTo>
                  <a:pt x="83343" y="84683"/>
                </a:lnTo>
                <a:lnTo>
                  <a:pt x="112662" y="84683"/>
                </a:lnTo>
                <a:lnTo>
                  <a:pt x="112662" y="143718"/>
                </a:lnTo>
                <a:lnTo>
                  <a:pt x="112414" y="144363"/>
                </a:lnTo>
                <a:lnTo>
                  <a:pt x="111918" y="144958"/>
                </a:lnTo>
                <a:lnTo>
                  <a:pt x="111521" y="145554"/>
                </a:lnTo>
                <a:lnTo>
                  <a:pt x="110728" y="146050"/>
                </a:lnTo>
                <a:lnTo>
                  <a:pt x="109537" y="146446"/>
                </a:lnTo>
                <a:lnTo>
                  <a:pt x="108446" y="146843"/>
                </a:lnTo>
                <a:lnTo>
                  <a:pt x="106957" y="147141"/>
                </a:lnTo>
                <a:lnTo>
                  <a:pt x="105072" y="147339"/>
                </a:lnTo>
                <a:lnTo>
                  <a:pt x="103286" y="147637"/>
                </a:lnTo>
                <a:lnTo>
                  <a:pt x="100955" y="147786"/>
                </a:lnTo>
                <a:close/>
              </a:path>
              <a:path w="332105" h="149860">
                <a:moveTo>
                  <a:pt x="224396" y="125908"/>
                </a:moveTo>
                <a:lnTo>
                  <a:pt x="180082" y="125908"/>
                </a:lnTo>
                <a:lnTo>
                  <a:pt x="183257" y="125511"/>
                </a:lnTo>
                <a:lnTo>
                  <a:pt x="186035" y="124718"/>
                </a:lnTo>
                <a:lnTo>
                  <a:pt x="188912" y="123825"/>
                </a:lnTo>
                <a:lnTo>
                  <a:pt x="191293" y="122584"/>
                </a:lnTo>
                <a:lnTo>
                  <a:pt x="193178" y="120997"/>
                </a:lnTo>
                <a:lnTo>
                  <a:pt x="195163" y="119409"/>
                </a:lnTo>
                <a:lnTo>
                  <a:pt x="196651" y="117475"/>
                </a:lnTo>
                <a:lnTo>
                  <a:pt x="197667" y="115143"/>
                </a:lnTo>
                <a:lnTo>
                  <a:pt x="198735" y="112910"/>
                </a:lnTo>
                <a:lnTo>
                  <a:pt x="199280" y="110331"/>
                </a:lnTo>
                <a:lnTo>
                  <a:pt x="199280" y="104179"/>
                </a:lnTo>
                <a:lnTo>
                  <a:pt x="198387" y="101401"/>
                </a:lnTo>
                <a:lnTo>
                  <a:pt x="196601" y="99119"/>
                </a:lnTo>
                <a:lnTo>
                  <a:pt x="194816" y="96738"/>
                </a:lnTo>
                <a:lnTo>
                  <a:pt x="192484" y="94654"/>
                </a:lnTo>
                <a:lnTo>
                  <a:pt x="189534" y="92819"/>
                </a:lnTo>
                <a:lnTo>
                  <a:pt x="186828" y="90983"/>
                </a:lnTo>
                <a:lnTo>
                  <a:pt x="183604" y="89247"/>
                </a:lnTo>
                <a:lnTo>
                  <a:pt x="176262" y="86072"/>
                </a:lnTo>
                <a:lnTo>
                  <a:pt x="172491" y="84385"/>
                </a:lnTo>
                <a:lnTo>
                  <a:pt x="140642" y="57298"/>
                </a:lnTo>
                <a:lnTo>
                  <a:pt x="138079" y="34180"/>
                </a:lnTo>
                <a:lnTo>
                  <a:pt x="139253" y="28624"/>
                </a:lnTo>
                <a:lnTo>
                  <a:pt x="167580" y="2679"/>
                </a:lnTo>
                <a:lnTo>
                  <a:pt x="173533" y="893"/>
                </a:lnTo>
                <a:lnTo>
                  <a:pt x="179784" y="0"/>
                </a:lnTo>
                <a:lnTo>
                  <a:pt x="189805" y="0"/>
                </a:lnTo>
                <a:lnTo>
                  <a:pt x="193228" y="297"/>
                </a:lnTo>
                <a:lnTo>
                  <a:pt x="196601" y="893"/>
                </a:lnTo>
                <a:lnTo>
                  <a:pt x="200074" y="1389"/>
                </a:lnTo>
                <a:lnTo>
                  <a:pt x="218628" y="8780"/>
                </a:lnTo>
                <a:lnTo>
                  <a:pt x="219422" y="9475"/>
                </a:lnTo>
                <a:lnTo>
                  <a:pt x="219967" y="10120"/>
                </a:lnTo>
                <a:lnTo>
                  <a:pt x="220265" y="10715"/>
                </a:lnTo>
                <a:lnTo>
                  <a:pt x="220563" y="11211"/>
                </a:lnTo>
                <a:lnTo>
                  <a:pt x="220761" y="11906"/>
                </a:lnTo>
                <a:lnTo>
                  <a:pt x="220860" y="12799"/>
                </a:lnTo>
                <a:lnTo>
                  <a:pt x="221059" y="13593"/>
                </a:lnTo>
                <a:lnTo>
                  <a:pt x="221208" y="14634"/>
                </a:lnTo>
                <a:lnTo>
                  <a:pt x="221406" y="17214"/>
                </a:lnTo>
                <a:lnTo>
                  <a:pt x="221456" y="22919"/>
                </a:lnTo>
                <a:lnTo>
                  <a:pt x="183604" y="22919"/>
                </a:lnTo>
                <a:lnTo>
                  <a:pt x="180826" y="23316"/>
                </a:lnTo>
                <a:lnTo>
                  <a:pt x="176063" y="24904"/>
                </a:lnTo>
                <a:lnTo>
                  <a:pt x="174079" y="25995"/>
                </a:lnTo>
                <a:lnTo>
                  <a:pt x="172491" y="27384"/>
                </a:lnTo>
                <a:lnTo>
                  <a:pt x="170904" y="28674"/>
                </a:lnTo>
                <a:lnTo>
                  <a:pt x="169713" y="30311"/>
                </a:lnTo>
                <a:lnTo>
                  <a:pt x="168731" y="32742"/>
                </a:lnTo>
                <a:lnTo>
                  <a:pt x="168126" y="34180"/>
                </a:lnTo>
                <a:lnTo>
                  <a:pt x="167729" y="36214"/>
                </a:lnTo>
                <a:lnTo>
                  <a:pt x="167729" y="41572"/>
                </a:lnTo>
                <a:lnTo>
                  <a:pt x="191144" y="59779"/>
                </a:lnTo>
                <a:lnTo>
                  <a:pt x="194964" y="61466"/>
                </a:lnTo>
                <a:lnTo>
                  <a:pt x="202703" y="65037"/>
                </a:lnTo>
                <a:lnTo>
                  <a:pt x="206474" y="67071"/>
                </a:lnTo>
                <a:lnTo>
                  <a:pt x="210145" y="69354"/>
                </a:lnTo>
                <a:lnTo>
                  <a:pt x="213915" y="71536"/>
                </a:lnTo>
                <a:lnTo>
                  <a:pt x="229790" y="97879"/>
                </a:lnTo>
                <a:lnTo>
                  <a:pt x="229790" y="111273"/>
                </a:lnTo>
                <a:lnTo>
                  <a:pt x="228351" y="117921"/>
                </a:lnTo>
                <a:lnTo>
                  <a:pt x="225259" y="124122"/>
                </a:lnTo>
                <a:lnTo>
                  <a:pt x="224396" y="125908"/>
                </a:lnTo>
                <a:close/>
              </a:path>
              <a:path w="332105" h="149860">
                <a:moveTo>
                  <a:pt x="218479" y="32742"/>
                </a:moveTo>
                <a:lnTo>
                  <a:pt x="216792" y="32742"/>
                </a:lnTo>
                <a:lnTo>
                  <a:pt x="215503" y="32245"/>
                </a:lnTo>
                <a:lnTo>
                  <a:pt x="213717" y="31254"/>
                </a:lnTo>
                <a:lnTo>
                  <a:pt x="211931" y="30162"/>
                </a:lnTo>
                <a:lnTo>
                  <a:pt x="209748" y="29021"/>
                </a:lnTo>
                <a:lnTo>
                  <a:pt x="207168" y="27830"/>
                </a:lnTo>
                <a:lnTo>
                  <a:pt x="204589" y="26541"/>
                </a:lnTo>
                <a:lnTo>
                  <a:pt x="201562" y="25400"/>
                </a:lnTo>
                <a:lnTo>
                  <a:pt x="194716" y="23415"/>
                </a:lnTo>
                <a:lnTo>
                  <a:pt x="190946" y="22919"/>
                </a:lnTo>
                <a:lnTo>
                  <a:pt x="221456" y="22919"/>
                </a:lnTo>
                <a:lnTo>
                  <a:pt x="219124" y="32543"/>
                </a:lnTo>
                <a:lnTo>
                  <a:pt x="218479" y="32742"/>
                </a:lnTo>
                <a:close/>
              </a:path>
              <a:path w="332105" h="149860">
                <a:moveTo>
                  <a:pt x="183703" y="149572"/>
                </a:moveTo>
                <a:lnTo>
                  <a:pt x="171400" y="149572"/>
                </a:lnTo>
                <a:lnTo>
                  <a:pt x="166737" y="149175"/>
                </a:lnTo>
                <a:lnTo>
                  <a:pt x="135433" y="129827"/>
                </a:lnTo>
                <a:lnTo>
                  <a:pt x="135465" y="122832"/>
                </a:lnTo>
                <a:lnTo>
                  <a:pt x="138955" y="114151"/>
                </a:lnTo>
                <a:lnTo>
                  <a:pt x="140741" y="114151"/>
                </a:lnTo>
                <a:lnTo>
                  <a:pt x="142180" y="114746"/>
                </a:lnTo>
                <a:lnTo>
                  <a:pt x="144065" y="115937"/>
                </a:lnTo>
                <a:lnTo>
                  <a:pt x="146050" y="117127"/>
                </a:lnTo>
                <a:lnTo>
                  <a:pt x="171053" y="125908"/>
                </a:lnTo>
                <a:lnTo>
                  <a:pt x="224396" y="125908"/>
                </a:lnTo>
                <a:lnTo>
                  <a:pt x="222696" y="129430"/>
                </a:lnTo>
                <a:lnTo>
                  <a:pt x="190599" y="148629"/>
                </a:lnTo>
                <a:lnTo>
                  <a:pt x="183703" y="149572"/>
                </a:lnTo>
                <a:close/>
              </a:path>
              <a:path w="332105" h="149860">
                <a:moveTo>
                  <a:pt x="327917" y="147042"/>
                </a:moveTo>
                <a:lnTo>
                  <a:pt x="258514" y="147042"/>
                </a:lnTo>
                <a:lnTo>
                  <a:pt x="256480" y="146347"/>
                </a:lnTo>
                <a:lnTo>
                  <a:pt x="254793" y="144958"/>
                </a:lnTo>
                <a:lnTo>
                  <a:pt x="253107" y="143470"/>
                </a:lnTo>
                <a:lnTo>
                  <a:pt x="252263" y="141089"/>
                </a:lnTo>
                <a:lnTo>
                  <a:pt x="252263" y="5854"/>
                </a:lnTo>
                <a:lnTo>
                  <a:pt x="264120" y="1934"/>
                </a:lnTo>
                <a:lnTo>
                  <a:pt x="269875" y="1934"/>
                </a:lnTo>
                <a:lnTo>
                  <a:pt x="281731" y="122783"/>
                </a:lnTo>
                <a:lnTo>
                  <a:pt x="327918" y="122783"/>
                </a:lnTo>
                <a:lnTo>
                  <a:pt x="328562" y="122981"/>
                </a:lnTo>
                <a:lnTo>
                  <a:pt x="329059" y="123378"/>
                </a:lnTo>
                <a:lnTo>
                  <a:pt x="329654" y="123775"/>
                </a:lnTo>
                <a:lnTo>
                  <a:pt x="330100" y="124469"/>
                </a:lnTo>
                <a:lnTo>
                  <a:pt x="330398" y="125462"/>
                </a:lnTo>
                <a:lnTo>
                  <a:pt x="330795" y="126355"/>
                </a:lnTo>
                <a:lnTo>
                  <a:pt x="331092" y="127595"/>
                </a:lnTo>
                <a:lnTo>
                  <a:pt x="331489" y="130671"/>
                </a:lnTo>
                <a:lnTo>
                  <a:pt x="331489" y="138906"/>
                </a:lnTo>
                <a:lnTo>
                  <a:pt x="331092" y="141982"/>
                </a:lnTo>
                <a:lnTo>
                  <a:pt x="330795" y="143222"/>
                </a:lnTo>
                <a:lnTo>
                  <a:pt x="330398" y="144214"/>
                </a:lnTo>
                <a:lnTo>
                  <a:pt x="330100" y="145206"/>
                </a:lnTo>
                <a:lnTo>
                  <a:pt x="329654" y="145950"/>
                </a:lnTo>
                <a:lnTo>
                  <a:pt x="328562" y="146843"/>
                </a:lnTo>
                <a:lnTo>
                  <a:pt x="327917" y="147042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09074" y="3438709"/>
            <a:ext cx="31750" cy="107314"/>
          </a:xfrm>
          <a:custGeom>
            <a:avLst/>
            <a:gdLst/>
            <a:ahLst/>
            <a:cxnLst/>
            <a:rect l="l" t="t" r="r" b="b"/>
            <a:pathLst>
              <a:path w="31750" h="107314">
                <a:moveTo>
                  <a:pt x="18702" y="33635"/>
                </a:moveTo>
                <a:lnTo>
                  <a:pt x="12551" y="33635"/>
                </a:lnTo>
                <a:lnTo>
                  <a:pt x="10021" y="33387"/>
                </a:lnTo>
                <a:lnTo>
                  <a:pt x="0" y="20141"/>
                </a:lnTo>
                <a:lnTo>
                  <a:pt x="0" y="13791"/>
                </a:lnTo>
                <a:lnTo>
                  <a:pt x="12551" y="0"/>
                </a:lnTo>
                <a:lnTo>
                  <a:pt x="18702" y="0"/>
                </a:lnTo>
                <a:lnTo>
                  <a:pt x="21232" y="297"/>
                </a:lnTo>
                <a:lnTo>
                  <a:pt x="25201" y="1488"/>
                </a:lnTo>
                <a:lnTo>
                  <a:pt x="26789" y="2480"/>
                </a:lnTo>
                <a:lnTo>
                  <a:pt x="27979" y="3869"/>
                </a:lnTo>
                <a:lnTo>
                  <a:pt x="29269" y="5159"/>
                </a:lnTo>
                <a:lnTo>
                  <a:pt x="30162" y="6895"/>
                </a:lnTo>
                <a:lnTo>
                  <a:pt x="30658" y="9078"/>
                </a:lnTo>
                <a:lnTo>
                  <a:pt x="31253" y="11162"/>
                </a:lnTo>
                <a:lnTo>
                  <a:pt x="31551" y="13791"/>
                </a:lnTo>
                <a:lnTo>
                  <a:pt x="31551" y="20141"/>
                </a:lnTo>
                <a:lnTo>
                  <a:pt x="31253" y="22770"/>
                </a:lnTo>
                <a:lnTo>
                  <a:pt x="30658" y="24854"/>
                </a:lnTo>
                <a:lnTo>
                  <a:pt x="30162" y="26937"/>
                </a:lnTo>
                <a:lnTo>
                  <a:pt x="21232" y="33387"/>
                </a:lnTo>
                <a:lnTo>
                  <a:pt x="18702" y="33635"/>
                </a:lnTo>
                <a:close/>
              </a:path>
              <a:path w="31750" h="107314">
                <a:moveTo>
                  <a:pt x="18702" y="106709"/>
                </a:moveTo>
                <a:lnTo>
                  <a:pt x="12551" y="106709"/>
                </a:lnTo>
                <a:lnTo>
                  <a:pt x="10021" y="106412"/>
                </a:lnTo>
                <a:lnTo>
                  <a:pt x="0" y="93067"/>
                </a:lnTo>
                <a:lnTo>
                  <a:pt x="0" y="86816"/>
                </a:lnTo>
                <a:lnTo>
                  <a:pt x="8036" y="73818"/>
                </a:lnTo>
                <a:lnTo>
                  <a:pt x="10021" y="73223"/>
                </a:lnTo>
                <a:lnTo>
                  <a:pt x="12551" y="72925"/>
                </a:lnTo>
                <a:lnTo>
                  <a:pt x="18702" y="72925"/>
                </a:lnTo>
                <a:lnTo>
                  <a:pt x="21232" y="73223"/>
                </a:lnTo>
                <a:lnTo>
                  <a:pt x="23217" y="73818"/>
                </a:lnTo>
                <a:lnTo>
                  <a:pt x="25201" y="74315"/>
                </a:lnTo>
                <a:lnTo>
                  <a:pt x="26789" y="75257"/>
                </a:lnTo>
                <a:lnTo>
                  <a:pt x="27979" y="76646"/>
                </a:lnTo>
                <a:lnTo>
                  <a:pt x="29269" y="77936"/>
                </a:lnTo>
                <a:lnTo>
                  <a:pt x="30162" y="79722"/>
                </a:lnTo>
                <a:lnTo>
                  <a:pt x="30658" y="82004"/>
                </a:lnTo>
                <a:lnTo>
                  <a:pt x="31253" y="84187"/>
                </a:lnTo>
                <a:lnTo>
                  <a:pt x="31551" y="86816"/>
                </a:lnTo>
                <a:lnTo>
                  <a:pt x="31551" y="93067"/>
                </a:lnTo>
                <a:lnTo>
                  <a:pt x="31253" y="95696"/>
                </a:lnTo>
                <a:lnTo>
                  <a:pt x="30658" y="97780"/>
                </a:lnTo>
                <a:lnTo>
                  <a:pt x="30162" y="99863"/>
                </a:lnTo>
                <a:lnTo>
                  <a:pt x="29269" y="101600"/>
                </a:lnTo>
                <a:lnTo>
                  <a:pt x="26789" y="104278"/>
                </a:lnTo>
                <a:lnTo>
                  <a:pt x="25201" y="105221"/>
                </a:lnTo>
                <a:lnTo>
                  <a:pt x="21232" y="106412"/>
                </a:lnTo>
                <a:lnTo>
                  <a:pt x="18702" y="106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20100" y="3384982"/>
            <a:ext cx="727657" cy="1983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11592" y="3392275"/>
            <a:ext cx="1034963" cy="1842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14458" y="3384982"/>
            <a:ext cx="900521" cy="1997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8526" y="3664779"/>
            <a:ext cx="396240" cy="158115"/>
          </a:xfrm>
          <a:custGeom>
            <a:avLst/>
            <a:gdLst/>
            <a:ahLst/>
            <a:cxnLst/>
            <a:rect l="l" t="t" r="r" b="b"/>
            <a:pathLst>
              <a:path w="396239" h="158114">
                <a:moveTo>
                  <a:pt x="16767" y="156120"/>
                </a:moveTo>
                <a:lnTo>
                  <a:pt x="11211" y="156120"/>
                </a:lnTo>
                <a:lnTo>
                  <a:pt x="8929" y="156021"/>
                </a:lnTo>
                <a:lnTo>
                  <a:pt x="0" y="152300"/>
                </a:lnTo>
                <a:lnTo>
                  <a:pt x="0" y="4068"/>
                </a:lnTo>
                <a:lnTo>
                  <a:pt x="2827" y="1339"/>
                </a:lnTo>
                <a:lnTo>
                  <a:pt x="3919" y="843"/>
                </a:lnTo>
                <a:lnTo>
                  <a:pt x="5357" y="495"/>
                </a:lnTo>
                <a:lnTo>
                  <a:pt x="8929" y="99"/>
                </a:lnTo>
                <a:lnTo>
                  <a:pt x="11211" y="0"/>
                </a:lnTo>
                <a:lnTo>
                  <a:pt x="16767" y="0"/>
                </a:lnTo>
                <a:lnTo>
                  <a:pt x="19050" y="99"/>
                </a:lnTo>
                <a:lnTo>
                  <a:pt x="22621" y="496"/>
                </a:lnTo>
                <a:lnTo>
                  <a:pt x="24060" y="843"/>
                </a:lnTo>
                <a:lnTo>
                  <a:pt x="25151" y="1339"/>
                </a:lnTo>
                <a:lnTo>
                  <a:pt x="26243" y="1736"/>
                </a:lnTo>
                <a:lnTo>
                  <a:pt x="26987" y="2232"/>
                </a:lnTo>
                <a:lnTo>
                  <a:pt x="27384" y="2827"/>
                </a:lnTo>
                <a:lnTo>
                  <a:pt x="27880" y="3423"/>
                </a:lnTo>
                <a:lnTo>
                  <a:pt x="28128" y="4068"/>
                </a:lnTo>
                <a:lnTo>
                  <a:pt x="28128" y="59829"/>
                </a:lnTo>
                <a:lnTo>
                  <a:pt x="88133" y="59829"/>
                </a:lnTo>
                <a:lnTo>
                  <a:pt x="89793" y="62061"/>
                </a:lnTo>
                <a:lnTo>
                  <a:pt x="91876" y="66575"/>
                </a:lnTo>
                <a:lnTo>
                  <a:pt x="92757" y="70098"/>
                </a:lnTo>
                <a:lnTo>
                  <a:pt x="46732" y="70098"/>
                </a:lnTo>
                <a:lnTo>
                  <a:pt x="43110" y="71387"/>
                </a:lnTo>
                <a:lnTo>
                  <a:pt x="35768" y="76547"/>
                </a:lnTo>
                <a:lnTo>
                  <a:pt x="31998" y="80367"/>
                </a:lnTo>
                <a:lnTo>
                  <a:pt x="28128" y="85427"/>
                </a:lnTo>
                <a:lnTo>
                  <a:pt x="28128" y="152300"/>
                </a:lnTo>
                <a:lnTo>
                  <a:pt x="27880" y="152995"/>
                </a:lnTo>
                <a:lnTo>
                  <a:pt x="19050" y="156021"/>
                </a:lnTo>
                <a:lnTo>
                  <a:pt x="16767" y="156120"/>
                </a:lnTo>
                <a:close/>
              </a:path>
              <a:path w="396239" h="158114">
                <a:moveTo>
                  <a:pt x="88133" y="59829"/>
                </a:moveTo>
                <a:lnTo>
                  <a:pt x="28128" y="59829"/>
                </a:lnTo>
                <a:lnTo>
                  <a:pt x="32891" y="55066"/>
                </a:lnTo>
                <a:lnTo>
                  <a:pt x="37802" y="51544"/>
                </a:lnTo>
                <a:lnTo>
                  <a:pt x="42862" y="49262"/>
                </a:lnTo>
                <a:lnTo>
                  <a:pt x="47922" y="46880"/>
                </a:lnTo>
                <a:lnTo>
                  <a:pt x="53131" y="45690"/>
                </a:lnTo>
                <a:lnTo>
                  <a:pt x="65335" y="45690"/>
                </a:lnTo>
                <a:lnTo>
                  <a:pt x="71040" y="46831"/>
                </a:lnTo>
                <a:lnTo>
                  <a:pt x="75604" y="49113"/>
                </a:lnTo>
                <a:lnTo>
                  <a:pt x="80268" y="51295"/>
                </a:lnTo>
                <a:lnTo>
                  <a:pt x="84038" y="54322"/>
                </a:lnTo>
                <a:lnTo>
                  <a:pt x="88133" y="59829"/>
                </a:lnTo>
                <a:close/>
              </a:path>
              <a:path w="396239" h="158114">
                <a:moveTo>
                  <a:pt x="83790" y="156120"/>
                </a:moveTo>
                <a:lnTo>
                  <a:pt x="78333" y="156120"/>
                </a:lnTo>
                <a:lnTo>
                  <a:pt x="76001" y="156021"/>
                </a:lnTo>
                <a:lnTo>
                  <a:pt x="66972" y="152300"/>
                </a:lnTo>
                <a:lnTo>
                  <a:pt x="66972" y="89942"/>
                </a:lnTo>
                <a:lnTo>
                  <a:pt x="66625" y="86122"/>
                </a:lnTo>
                <a:lnTo>
                  <a:pt x="65236" y="80565"/>
                </a:lnTo>
                <a:lnTo>
                  <a:pt x="64194" y="78234"/>
                </a:lnTo>
                <a:lnTo>
                  <a:pt x="62805" y="76348"/>
                </a:lnTo>
                <a:lnTo>
                  <a:pt x="61515" y="74364"/>
                </a:lnTo>
                <a:lnTo>
                  <a:pt x="59779" y="72826"/>
                </a:lnTo>
                <a:lnTo>
                  <a:pt x="57596" y="71735"/>
                </a:lnTo>
                <a:lnTo>
                  <a:pt x="55512" y="70643"/>
                </a:lnTo>
                <a:lnTo>
                  <a:pt x="53082" y="70098"/>
                </a:lnTo>
                <a:lnTo>
                  <a:pt x="92757" y="70098"/>
                </a:lnTo>
                <a:lnTo>
                  <a:pt x="94456" y="76894"/>
                </a:lnTo>
                <a:lnTo>
                  <a:pt x="95101" y="83145"/>
                </a:lnTo>
                <a:lnTo>
                  <a:pt x="95101" y="152300"/>
                </a:lnTo>
                <a:lnTo>
                  <a:pt x="94853" y="152995"/>
                </a:lnTo>
                <a:lnTo>
                  <a:pt x="93960" y="154086"/>
                </a:lnTo>
                <a:lnTo>
                  <a:pt x="93216" y="154533"/>
                </a:lnTo>
                <a:lnTo>
                  <a:pt x="92124" y="154930"/>
                </a:lnTo>
                <a:lnTo>
                  <a:pt x="91132" y="155327"/>
                </a:lnTo>
                <a:lnTo>
                  <a:pt x="89693" y="155624"/>
                </a:lnTo>
                <a:lnTo>
                  <a:pt x="86022" y="156021"/>
                </a:lnTo>
                <a:lnTo>
                  <a:pt x="83790" y="156120"/>
                </a:lnTo>
                <a:close/>
              </a:path>
              <a:path w="396239" h="158114">
                <a:moveTo>
                  <a:pt x="164690" y="157906"/>
                </a:moveTo>
                <a:lnTo>
                  <a:pt x="151693" y="157906"/>
                </a:lnTo>
                <a:lnTo>
                  <a:pt x="145938" y="156815"/>
                </a:lnTo>
                <a:lnTo>
                  <a:pt x="122076" y="120501"/>
                </a:lnTo>
                <a:lnTo>
                  <a:pt x="122076" y="51246"/>
                </a:lnTo>
                <a:lnTo>
                  <a:pt x="122274" y="50651"/>
                </a:lnTo>
                <a:lnTo>
                  <a:pt x="122671" y="50155"/>
                </a:lnTo>
                <a:lnTo>
                  <a:pt x="123068" y="49559"/>
                </a:lnTo>
                <a:lnTo>
                  <a:pt x="133387" y="47476"/>
                </a:lnTo>
                <a:lnTo>
                  <a:pt x="138745" y="47476"/>
                </a:lnTo>
                <a:lnTo>
                  <a:pt x="149311" y="50155"/>
                </a:lnTo>
                <a:lnTo>
                  <a:pt x="149807" y="50651"/>
                </a:lnTo>
                <a:lnTo>
                  <a:pt x="150055" y="51246"/>
                </a:lnTo>
                <a:lnTo>
                  <a:pt x="150055" y="113456"/>
                </a:lnTo>
                <a:lnTo>
                  <a:pt x="150403" y="117475"/>
                </a:lnTo>
                <a:lnTo>
                  <a:pt x="163996" y="133498"/>
                </a:lnTo>
                <a:lnTo>
                  <a:pt x="217028" y="133498"/>
                </a:lnTo>
                <a:lnTo>
                  <a:pt x="217028" y="140047"/>
                </a:lnTo>
                <a:lnTo>
                  <a:pt x="193067" y="140047"/>
                </a:lnTo>
                <a:lnTo>
                  <a:pt x="187511" y="146000"/>
                </a:lnTo>
                <a:lnTo>
                  <a:pt x="181905" y="150465"/>
                </a:lnTo>
                <a:lnTo>
                  <a:pt x="170594" y="156418"/>
                </a:lnTo>
                <a:lnTo>
                  <a:pt x="164690" y="157906"/>
                </a:lnTo>
                <a:close/>
              </a:path>
              <a:path w="396239" h="158114">
                <a:moveTo>
                  <a:pt x="217028" y="133498"/>
                </a:moveTo>
                <a:lnTo>
                  <a:pt x="170445" y="133498"/>
                </a:lnTo>
                <a:lnTo>
                  <a:pt x="174017" y="132209"/>
                </a:lnTo>
                <a:lnTo>
                  <a:pt x="177589" y="129629"/>
                </a:lnTo>
                <a:lnTo>
                  <a:pt x="181161" y="126950"/>
                </a:lnTo>
                <a:lnTo>
                  <a:pt x="185030" y="123130"/>
                </a:lnTo>
                <a:lnTo>
                  <a:pt x="189197" y="118169"/>
                </a:lnTo>
                <a:lnTo>
                  <a:pt x="189197" y="51246"/>
                </a:lnTo>
                <a:lnTo>
                  <a:pt x="189396" y="50651"/>
                </a:lnTo>
                <a:lnTo>
                  <a:pt x="189793" y="50155"/>
                </a:lnTo>
                <a:lnTo>
                  <a:pt x="190189" y="49559"/>
                </a:lnTo>
                <a:lnTo>
                  <a:pt x="190934" y="49063"/>
                </a:lnTo>
                <a:lnTo>
                  <a:pt x="193116" y="48270"/>
                </a:lnTo>
                <a:lnTo>
                  <a:pt x="194555" y="47972"/>
                </a:lnTo>
                <a:lnTo>
                  <a:pt x="198127" y="47575"/>
                </a:lnTo>
                <a:lnTo>
                  <a:pt x="200359" y="47476"/>
                </a:lnTo>
                <a:lnTo>
                  <a:pt x="205817" y="47476"/>
                </a:lnTo>
                <a:lnTo>
                  <a:pt x="208098" y="47575"/>
                </a:lnTo>
                <a:lnTo>
                  <a:pt x="211670" y="47972"/>
                </a:lnTo>
                <a:lnTo>
                  <a:pt x="213059" y="48270"/>
                </a:lnTo>
                <a:lnTo>
                  <a:pt x="214052" y="48666"/>
                </a:lnTo>
                <a:lnTo>
                  <a:pt x="215143" y="49063"/>
                </a:lnTo>
                <a:lnTo>
                  <a:pt x="215887" y="49559"/>
                </a:lnTo>
                <a:lnTo>
                  <a:pt x="216284" y="50155"/>
                </a:lnTo>
                <a:lnTo>
                  <a:pt x="216780" y="50651"/>
                </a:lnTo>
                <a:lnTo>
                  <a:pt x="217028" y="51246"/>
                </a:lnTo>
                <a:lnTo>
                  <a:pt x="217028" y="133498"/>
                </a:lnTo>
                <a:close/>
              </a:path>
              <a:path w="396239" h="158114">
                <a:moveTo>
                  <a:pt x="207404" y="156120"/>
                </a:moveTo>
                <a:lnTo>
                  <a:pt x="202641" y="156120"/>
                </a:lnTo>
                <a:lnTo>
                  <a:pt x="200607" y="156021"/>
                </a:lnTo>
                <a:lnTo>
                  <a:pt x="193067" y="140047"/>
                </a:lnTo>
                <a:lnTo>
                  <a:pt x="217028" y="140047"/>
                </a:lnTo>
                <a:lnTo>
                  <a:pt x="217014" y="152350"/>
                </a:lnTo>
                <a:lnTo>
                  <a:pt x="216830" y="152995"/>
                </a:lnTo>
                <a:lnTo>
                  <a:pt x="216433" y="153590"/>
                </a:lnTo>
                <a:lnTo>
                  <a:pt x="216135" y="154086"/>
                </a:lnTo>
                <a:lnTo>
                  <a:pt x="215490" y="154533"/>
                </a:lnTo>
                <a:lnTo>
                  <a:pt x="214498" y="154930"/>
                </a:lnTo>
                <a:lnTo>
                  <a:pt x="213605" y="155327"/>
                </a:lnTo>
                <a:lnTo>
                  <a:pt x="212365" y="155624"/>
                </a:lnTo>
                <a:lnTo>
                  <a:pt x="209289" y="156021"/>
                </a:lnTo>
                <a:lnTo>
                  <a:pt x="207404" y="156120"/>
                </a:lnTo>
                <a:close/>
              </a:path>
              <a:path w="396239" h="158114">
                <a:moveTo>
                  <a:pt x="297631" y="157906"/>
                </a:moveTo>
                <a:lnTo>
                  <a:pt x="283840" y="157906"/>
                </a:lnTo>
                <a:lnTo>
                  <a:pt x="276101" y="156815"/>
                </a:lnTo>
                <a:lnTo>
                  <a:pt x="244980" y="134143"/>
                </a:lnTo>
                <a:lnTo>
                  <a:pt x="239538" y="112167"/>
                </a:lnTo>
                <a:lnTo>
                  <a:pt x="239538" y="94009"/>
                </a:lnTo>
                <a:lnTo>
                  <a:pt x="240679" y="86072"/>
                </a:lnTo>
                <a:lnTo>
                  <a:pt x="242961" y="79027"/>
                </a:lnTo>
                <a:lnTo>
                  <a:pt x="245243" y="71884"/>
                </a:lnTo>
                <a:lnTo>
                  <a:pt x="275257" y="46980"/>
                </a:lnTo>
                <a:lnTo>
                  <a:pt x="282351" y="45690"/>
                </a:lnTo>
                <a:lnTo>
                  <a:pt x="298623" y="45690"/>
                </a:lnTo>
                <a:lnTo>
                  <a:pt x="305717" y="46930"/>
                </a:lnTo>
                <a:lnTo>
                  <a:pt x="311571" y="49410"/>
                </a:lnTo>
                <a:lnTo>
                  <a:pt x="317524" y="51792"/>
                </a:lnTo>
                <a:lnTo>
                  <a:pt x="322386" y="55165"/>
                </a:lnTo>
                <a:lnTo>
                  <a:pt x="326156" y="59531"/>
                </a:lnTo>
                <a:lnTo>
                  <a:pt x="330026" y="63897"/>
                </a:lnTo>
                <a:lnTo>
                  <a:pt x="330896" y="65484"/>
                </a:lnTo>
                <a:lnTo>
                  <a:pt x="285973" y="65484"/>
                </a:lnTo>
                <a:lnTo>
                  <a:pt x="282847" y="66178"/>
                </a:lnTo>
                <a:lnTo>
                  <a:pt x="280169" y="67568"/>
                </a:lnTo>
                <a:lnTo>
                  <a:pt x="277589" y="68857"/>
                </a:lnTo>
                <a:lnTo>
                  <a:pt x="275406" y="70643"/>
                </a:lnTo>
                <a:lnTo>
                  <a:pt x="268113" y="90785"/>
                </a:lnTo>
                <a:lnTo>
                  <a:pt x="337319" y="90785"/>
                </a:lnTo>
                <a:lnTo>
                  <a:pt x="337319" y="102294"/>
                </a:lnTo>
                <a:lnTo>
                  <a:pt x="336525" y="104874"/>
                </a:lnTo>
                <a:lnTo>
                  <a:pt x="333449" y="108148"/>
                </a:lnTo>
                <a:lnTo>
                  <a:pt x="331365" y="108942"/>
                </a:lnTo>
                <a:lnTo>
                  <a:pt x="268113" y="108942"/>
                </a:lnTo>
                <a:lnTo>
                  <a:pt x="268113" y="113208"/>
                </a:lnTo>
                <a:lnTo>
                  <a:pt x="290487" y="136773"/>
                </a:lnTo>
                <a:lnTo>
                  <a:pt x="332540" y="136773"/>
                </a:lnTo>
                <a:lnTo>
                  <a:pt x="332506" y="142279"/>
                </a:lnTo>
                <a:lnTo>
                  <a:pt x="332407" y="144561"/>
                </a:lnTo>
                <a:lnTo>
                  <a:pt x="332308" y="145504"/>
                </a:lnTo>
                <a:lnTo>
                  <a:pt x="332109" y="146298"/>
                </a:lnTo>
                <a:lnTo>
                  <a:pt x="332010" y="147092"/>
                </a:lnTo>
                <a:lnTo>
                  <a:pt x="302245" y="157609"/>
                </a:lnTo>
                <a:lnTo>
                  <a:pt x="297631" y="157906"/>
                </a:lnTo>
                <a:close/>
              </a:path>
              <a:path w="396239" h="158114">
                <a:moveTo>
                  <a:pt x="337319" y="90785"/>
                </a:moveTo>
                <a:lnTo>
                  <a:pt x="310083" y="90785"/>
                </a:lnTo>
                <a:lnTo>
                  <a:pt x="310281" y="82947"/>
                </a:lnTo>
                <a:lnTo>
                  <a:pt x="308694" y="76795"/>
                </a:lnTo>
                <a:lnTo>
                  <a:pt x="305320" y="72330"/>
                </a:lnTo>
                <a:lnTo>
                  <a:pt x="301947" y="67766"/>
                </a:lnTo>
                <a:lnTo>
                  <a:pt x="296688" y="65484"/>
                </a:lnTo>
                <a:lnTo>
                  <a:pt x="330896" y="65484"/>
                </a:lnTo>
                <a:lnTo>
                  <a:pt x="332854" y="69056"/>
                </a:lnTo>
                <a:lnTo>
                  <a:pt x="336426" y="80962"/>
                </a:lnTo>
                <a:lnTo>
                  <a:pt x="337305" y="87312"/>
                </a:lnTo>
                <a:lnTo>
                  <a:pt x="337319" y="90785"/>
                </a:lnTo>
                <a:close/>
              </a:path>
              <a:path w="396239" h="158114">
                <a:moveTo>
                  <a:pt x="332540" y="136773"/>
                </a:moveTo>
                <a:lnTo>
                  <a:pt x="300211" y="136773"/>
                </a:lnTo>
                <a:lnTo>
                  <a:pt x="304477" y="136425"/>
                </a:lnTo>
                <a:lnTo>
                  <a:pt x="308148" y="135731"/>
                </a:lnTo>
                <a:lnTo>
                  <a:pt x="326454" y="130274"/>
                </a:lnTo>
                <a:lnTo>
                  <a:pt x="327893" y="129927"/>
                </a:lnTo>
                <a:lnTo>
                  <a:pt x="329679" y="129927"/>
                </a:lnTo>
                <a:lnTo>
                  <a:pt x="330224" y="130075"/>
                </a:lnTo>
                <a:lnTo>
                  <a:pt x="330621" y="130373"/>
                </a:lnTo>
                <a:lnTo>
                  <a:pt x="331117" y="130572"/>
                </a:lnTo>
                <a:lnTo>
                  <a:pt x="331514" y="131018"/>
                </a:lnTo>
                <a:lnTo>
                  <a:pt x="332120" y="132457"/>
                </a:lnTo>
                <a:lnTo>
                  <a:pt x="332308" y="133350"/>
                </a:lnTo>
                <a:lnTo>
                  <a:pt x="332440" y="134937"/>
                </a:lnTo>
                <a:lnTo>
                  <a:pt x="332540" y="136773"/>
                </a:lnTo>
                <a:close/>
              </a:path>
              <a:path w="396239" h="158114">
                <a:moveTo>
                  <a:pt x="382848" y="83790"/>
                </a:moveTo>
                <a:lnTo>
                  <a:pt x="376696" y="83790"/>
                </a:lnTo>
                <a:lnTo>
                  <a:pt x="374166" y="83542"/>
                </a:lnTo>
                <a:lnTo>
                  <a:pt x="364145" y="70296"/>
                </a:lnTo>
                <a:lnTo>
                  <a:pt x="364145" y="63946"/>
                </a:lnTo>
                <a:lnTo>
                  <a:pt x="376696" y="50155"/>
                </a:lnTo>
                <a:lnTo>
                  <a:pt x="382848" y="50155"/>
                </a:lnTo>
                <a:lnTo>
                  <a:pt x="385378" y="50452"/>
                </a:lnTo>
                <a:lnTo>
                  <a:pt x="389346" y="51643"/>
                </a:lnTo>
                <a:lnTo>
                  <a:pt x="390934" y="52635"/>
                </a:lnTo>
                <a:lnTo>
                  <a:pt x="392125" y="54024"/>
                </a:lnTo>
                <a:lnTo>
                  <a:pt x="393414" y="55314"/>
                </a:lnTo>
                <a:lnTo>
                  <a:pt x="394307" y="57050"/>
                </a:lnTo>
                <a:lnTo>
                  <a:pt x="394803" y="59233"/>
                </a:lnTo>
                <a:lnTo>
                  <a:pt x="395399" y="61317"/>
                </a:lnTo>
                <a:lnTo>
                  <a:pt x="395696" y="63946"/>
                </a:lnTo>
                <a:lnTo>
                  <a:pt x="395696" y="70296"/>
                </a:lnTo>
                <a:lnTo>
                  <a:pt x="395399" y="72925"/>
                </a:lnTo>
                <a:lnTo>
                  <a:pt x="394803" y="75009"/>
                </a:lnTo>
                <a:lnTo>
                  <a:pt x="394307" y="77093"/>
                </a:lnTo>
                <a:lnTo>
                  <a:pt x="385378" y="83542"/>
                </a:lnTo>
                <a:lnTo>
                  <a:pt x="382848" y="83790"/>
                </a:lnTo>
                <a:close/>
              </a:path>
              <a:path w="396239" h="158114">
                <a:moveTo>
                  <a:pt x="382848" y="156864"/>
                </a:moveTo>
                <a:lnTo>
                  <a:pt x="376696" y="156864"/>
                </a:lnTo>
                <a:lnTo>
                  <a:pt x="374166" y="156567"/>
                </a:lnTo>
                <a:lnTo>
                  <a:pt x="364145" y="143222"/>
                </a:lnTo>
                <a:lnTo>
                  <a:pt x="364145" y="136971"/>
                </a:lnTo>
                <a:lnTo>
                  <a:pt x="372182" y="123973"/>
                </a:lnTo>
                <a:lnTo>
                  <a:pt x="374166" y="123378"/>
                </a:lnTo>
                <a:lnTo>
                  <a:pt x="376696" y="123080"/>
                </a:lnTo>
                <a:lnTo>
                  <a:pt x="382848" y="123080"/>
                </a:lnTo>
                <a:lnTo>
                  <a:pt x="385378" y="123378"/>
                </a:lnTo>
                <a:lnTo>
                  <a:pt x="387362" y="123973"/>
                </a:lnTo>
                <a:lnTo>
                  <a:pt x="389346" y="124470"/>
                </a:lnTo>
                <a:lnTo>
                  <a:pt x="390934" y="125412"/>
                </a:lnTo>
                <a:lnTo>
                  <a:pt x="392125" y="126801"/>
                </a:lnTo>
                <a:lnTo>
                  <a:pt x="393414" y="128091"/>
                </a:lnTo>
                <a:lnTo>
                  <a:pt x="394307" y="129877"/>
                </a:lnTo>
                <a:lnTo>
                  <a:pt x="394803" y="132159"/>
                </a:lnTo>
                <a:lnTo>
                  <a:pt x="395399" y="134342"/>
                </a:lnTo>
                <a:lnTo>
                  <a:pt x="395696" y="136971"/>
                </a:lnTo>
                <a:lnTo>
                  <a:pt x="395696" y="143222"/>
                </a:lnTo>
                <a:lnTo>
                  <a:pt x="395399" y="145851"/>
                </a:lnTo>
                <a:lnTo>
                  <a:pt x="394803" y="147935"/>
                </a:lnTo>
                <a:lnTo>
                  <a:pt x="394307" y="150018"/>
                </a:lnTo>
                <a:lnTo>
                  <a:pt x="393414" y="151755"/>
                </a:lnTo>
                <a:lnTo>
                  <a:pt x="390934" y="154433"/>
                </a:lnTo>
                <a:lnTo>
                  <a:pt x="389346" y="155376"/>
                </a:lnTo>
                <a:lnTo>
                  <a:pt x="385378" y="156567"/>
                </a:lnTo>
                <a:lnTo>
                  <a:pt x="382848" y="156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13279" y="3661802"/>
            <a:ext cx="6280063" cy="199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2604" y="3944725"/>
            <a:ext cx="1022232" cy="1541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38224" y="3938027"/>
            <a:ext cx="5932609" cy="199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9030" y="688336"/>
            <a:ext cx="875030" cy="374269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48526" y="4217229"/>
            <a:ext cx="878011" cy="1961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99925" y="4214252"/>
            <a:ext cx="6217317" cy="199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9270" y="4490477"/>
            <a:ext cx="1719113" cy="1989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5824" y="390609"/>
            <a:ext cx="3796877" cy="28321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6991" y="983591"/>
            <a:ext cx="1628071" cy="197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3343" y="1405221"/>
            <a:ext cx="556290" cy="175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5365" y="1428587"/>
            <a:ext cx="1377993" cy="193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9126" y="1404775"/>
            <a:ext cx="1829540" cy="217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545" y="1404775"/>
            <a:ext cx="561249" cy="217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3565" y="1768249"/>
            <a:ext cx="806027" cy="17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4865" y="1768249"/>
            <a:ext cx="2266995" cy="1754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465" y="2136265"/>
            <a:ext cx="916970" cy="245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1305" y="823036"/>
            <a:ext cx="595630" cy="193421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40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3675" y="2520724"/>
            <a:ext cx="808697" cy="175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2695" y="2519831"/>
            <a:ext cx="4372298" cy="218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7390" y="2825524"/>
            <a:ext cx="1402104" cy="1754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058" y="406533"/>
            <a:ext cx="1842186" cy="2669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1000" y="3419799"/>
            <a:ext cx="6751955" cy="963294"/>
          </a:xfrm>
          <a:custGeom>
            <a:avLst/>
            <a:gdLst/>
            <a:ahLst/>
            <a:cxnLst/>
            <a:rect l="l" t="t" r="r" b="b"/>
            <a:pathLst>
              <a:path w="6751955" h="963295">
                <a:moveTo>
                  <a:pt x="0" y="0"/>
                </a:moveTo>
                <a:lnTo>
                  <a:pt x="6751799" y="0"/>
                </a:lnTo>
                <a:lnTo>
                  <a:pt x="6751799" y="962999"/>
                </a:lnTo>
                <a:lnTo>
                  <a:pt x="0" y="962999"/>
                </a:lnTo>
                <a:lnTo>
                  <a:pt x="0" y="0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41000" y="3419800"/>
            <a:ext cx="6751955" cy="963294"/>
          </a:xfrm>
          <a:custGeom>
            <a:avLst/>
            <a:gdLst/>
            <a:ahLst/>
            <a:cxnLst/>
            <a:rect l="l" t="t" r="r" b="b"/>
            <a:pathLst>
              <a:path w="6751955" h="963295">
                <a:moveTo>
                  <a:pt x="0" y="0"/>
                </a:moveTo>
                <a:lnTo>
                  <a:pt x="6751799" y="0"/>
                </a:lnTo>
                <a:lnTo>
                  <a:pt x="6751799" y="962999"/>
                </a:lnTo>
                <a:lnTo>
                  <a:pt x="0" y="962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14025" y="3436563"/>
            <a:ext cx="6195060" cy="79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.p1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color: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rgba(255, 255, 0, </a:t>
            </a:r>
            <a:r>
              <a:rPr sz="1700" b="1" dirty="0">
                <a:solidFill>
                  <a:srgbClr val="642C85"/>
                </a:solidFill>
                <a:latin typeface="Consolas"/>
                <a:cs typeface="Consolas"/>
              </a:rPr>
              <a:t>0.5)</a:t>
            </a:r>
            <a:r>
              <a:rPr sz="1700" b="1" dirty="0">
                <a:latin typeface="Consolas"/>
                <a:cs typeface="Consolas"/>
              </a:rPr>
              <a:t>;</a:t>
            </a:r>
            <a:r>
              <a:rPr sz="1700" b="1" spc="-5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ts val="2025"/>
              </a:lnSpc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.p2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background-color: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hsla(240, 100%, 50%, </a:t>
            </a:r>
            <a:r>
              <a:rPr sz="1700" b="1" spc="5" dirty="0">
                <a:solidFill>
                  <a:srgbClr val="642C85"/>
                </a:solidFill>
                <a:latin typeface="Consolas"/>
                <a:cs typeface="Consolas"/>
              </a:rPr>
              <a:t>0.5)</a:t>
            </a:r>
            <a:r>
              <a:rPr sz="1700" b="1" spc="5" dirty="0">
                <a:latin typeface="Consolas"/>
                <a:cs typeface="Consolas"/>
              </a:rPr>
              <a:t>;</a:t>
            </a:r>
            <a:r>
              <a:rPr sz="1700" b="1" spc="-30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ts val="2035"/>
              </a:lnSpc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.p3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opacity: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0.5</a:t>
            </a:r>
            <a:r>
              <a:rPr sz="1700" b="1" spc="-5" dirty="0">
                <a:latin typeface="Consolas"/>
                <a:cs typeface="Consolas"/>
              </a:rPr>
              <a:t>;</a:t>
            </a:r>
            <a:r>
              <a:rPr sz="1700" b="1" spc="10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2725" y="2794324"/>
            <a:ext cx="2546000" cy="11137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4225" y="992424"/>
            <a:ext cx="2102999" cy="18272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42475" y="960674"/>
            <a:ext cx="2166620" cy="1891030"/>
          </a:xfrm>
          <a:custGeom>
            <a:avLst/>
            <a:gdLst/>
            <a:ahLst/>
            <a:cxnLst/>
            <a:rect l="l" t="t" r="r" b="b"/>
            <a:pathLst>
              <a:path w="2166620" h="1891030">
                <a:moveTo>
                  <a:pt x="0" y="945399"/>
                </a:moveTo>
                <a:lnTo>
                  <a:pt x="1179" y="900895"/>
                </a:lnTo>
                <a:lnTo>
                  <a:pt x="4681" y="856920"/>
                </a:lnTo>
                <a:lnTo>
                  <a:pt x="10455" y="813521"/>
                </a:lnTo>
                <a:lnTo>
                  <a:pt x="18448" y="770741"/>
                </a:lnTo>
                <a:lnTo>
                  <a:pt x="28609" y="728628"/>
                </a:lnTo>
                <a:lnTo>
                  <a:pt x="40885" y="687226"/>
                </a:lnTo>
                <a:lnTo>
                  <a:pt x="55224" y="646580"/>
                </a:lnTo>
                <a:lnTo>
                  <a:pt x="71575" y="606736"/>
                </a:lnTo>
                <a:lnTo>
                  <a:pt x="89885" y="567740"/>
                </a:lnTo>
                <a:lnTo>
                  <a:pt x="110102" y="529637"/>
                </a:lnTo>
                <a:lnTo>
                  <a:pt x="132175" y="492471"/>
                </a:lnTo>
                <a:lnTo>
                  <a:pt x="156051" y="456290"/>
                </a:lnTo>
                <a:lnTo>
                  <a:pt x="181678" y="421137"/>
                </a:lnTo>
                <a:lnTo>
                  <a:pt x="209004" y="387059"/>
                </a:lnTo>
                <a:lnTo>
                  <a:pt x="237977" y="354100"/>
                </a:lnTo>
                <a:lnTo>
                  <a:pt x="268546" y="322307"/>
                </a:lnTo>
                <a:lnTo>
                  <a:pt x="300658" y="291724"/>
                </a:lnTo>
                <a:lnTo>
                  <a:pt x="334261" y="262397"/>
                </a:lnTo>
                <a:lnTo>
                  <a:pt x="369303" y="234372"/>
                </a:lnTo>
                <a:lnTo>
                  <a:pt x="405732" y="207693"/>
                </a:lnTo>
                <a:lnTo>
                  <a:pt x="443496" y="182407"/>
                </a:lnTo>
                <a:lnTo>
                  <a:pt x="482543" y="158558"/>
                </a:lnTo>
                <a:lnTo>
                  <a:pt x="522822" y="136192"/>
                </a:lnTo>
                <a:lnTo>
                  <a:pt x="564279" y="115355"/>
                </a:lnTo>
                <a:lnTo>
                  <a:pt x="606864" y="96091"/>
                </a:lnTo>
                <a:lnTo>
                  <a:pt x="650523" y="78447"/>
                </a:lnTo>
                <a:lnTo>
                  <a:pt x="695205" y="62467"/>
                </a:lnTo>
                <a:lnTo>
                  <a:pt x="740859" y="48197"/>
                </a:lnTo>
                <a:lnTo>
                  <a:pt x="787431" y="35682"/>
                </a:lnTo>
                <a:lnTo>
                  <a:pt x="834870" y="24968"/>
                </a:lnTo>
                <a:lnTo>
                  <a:pt x="883124" y="16101"/>
                </a:lnTo>
                <a:lnTo>
                  <a:pt x="932141" y="9124"/>
                </a:lnTo>
                <a:lnTo>
                  <a:pt x="981869" y="4085"/>
                </a:lnTo>
                <a:lnTo>
                  <a:pt x="1032256" y="1029"/>
                </a:lnTo>
                <a:lnTo>
                  <a:pt x="1083249" y="0"/>
                </a:lnTo>
                <a:lnTo>
                  <a:pt x="1134243" y="1029"/>
                </a:lnTo>
                <a:lnTo>
                  <a:pt x="1184630" y="4085"/>
                </a:lnTo>
                <a:lnTo>
                  <a:pt x="1234358" y="9124"/>
                </a:lnTo>
                <a:lnTo>
                  <a:pt x="1283375" y="16101"/>
                </a:lnTo>
                <a:lnTo>
                  <a:pt x="1331629" y="24968"/>
                </a:lnTo>
                <a:lnTo>
                  <a:pt x="1379068" y="35682"/>
                </a:lnTo>
                <a:lnTo>
                  <a:pt x="1425640" y="48197"/>
                </a:lnTo>
                <a:lnTo>
                  <a:pt x="1471294" y="62467"/>
                </a:lnTo>
                <a:lnTo>
                  <a:pt x="1515976" y="78447"/>
                </a:lnTo>
                <a:lnTo>
                  <a:pt x="1559635" y="96091"/>
                </a:lnTo>
                <a:lnTo>
                  <a:pt x="1602220" y="115355"/>
                </a:lnTo>
                <a:lnTo>
                  <a:pt x="1643677" y="136192"/>
                </a:lnTo>
                <a:lnTo>
                  <a:pt x="1683956" y="158558"/>
                </a:lnTo>
                <a:lnTo>
                  <a:pt x="1723003" y="182407"/>
                </a:lnTo>
                <a:lnTo>
                  <a:pt x="1760767" y="207693"/>
                </a:lnTo>
                <a:lnTo>
                  <a:pt x="1797196" y="234372"/>
                </a:lnTo>
                <a:lnTo>
                  <a:pt x="1832238" y="262397"/>
                </a:lnTo>
                <a:lnTo>
                  <a:pt x="1865841" y="291724"/>
                </a:lnTo>
                <a:lnTo>
                  <a:pt x="1897953" y="322307"/>
                </a:lnTo>
                <a:lnTo>
                  <a:pt x="1928522" y="354100"/>
                </a:lnTo>
                <a:lnTo>
                  <a:pt x="1957495" y="387059"/>
                </a:lnTo>
                <a:lnTo>
                  <a:pt x="1984821" y="421137"/>
                </a:lnTo>
                <a:lnTo>
                  <a:pt x="2010448" y="456290"/>
                </a:lnTo>
                <a:lnTo>
                  <a:pt x="2034324" y="492471"/>
                </a:lnTo>
                <a:lnTo>
                  <a:pt x="2056397" y="529637"/>
                </a:lnTo>
                <a:lnTo>
                  <a:pt x="2076614" y="567740"/>
                </a:lnTo>
                <a:lnTo>
                  <a:pt x="2094924" y="606736"/>
                </a:lnTo>
                <a:lnTo>
                  <a:pt x="2111275" y="646580"/>
                </a:lnTo>
                <a:lnTo>
                  <a:pt x="2125614" y="687226"/>
                </a:lnTo>
                <a:lnTo>
                  <a:pt x="2137890" y="728628"/>
                </a:lnTo>
                <a:lnTo>
                  <a:pt x="2148051" y="770741"/>
                </a:lnTo>
                <a:lnTo>
                  <a:pt x="2156044" y="813521"/>
                </a:lnTo>
                <a:lnTo>
                  <a:pt x="2161818" y="856920"/>
                </a:lnTo>
                <a:lnTo>
                  <a:pt x="2165320" y="900895"/>
                </a:lnTo>
                <a:lnTo>
                  <a:pt x="2166499" y="945399"/>
                </a:lnTo>
                <a:lnTo>
                  <a:pt x="2165320" y="989904"/>
                </a:lnTo>
                <a:lnTo>
                  <a:pt x="2161818" y="1033879"/>
                </a:lnTo>
                <a:lnTo>
                  <a:pt x="2156044" y="1077278"/>
                </a:lnTo>
                <a:lnTo>
                  <a:pt x="2148051" y="1120058"/>
                </a:lnTo>
                <a:lnTo>
                  <a:pt x="2137890" y="1162171"/>
                </a:lnTo>
                <a:lnTo>
                  <a:pt x="2125614" y="1203573"/>
                </a:lnTo>
                <a:lnTo>
                  <a:pt x="2111275" y="1244219"/>
                </a:lnTo>
                <a:lnTo>
                  <a:pt x="2094924" y="1284063"/>
                </a:lnTo>
                <a:lnTo>
                  <a:pt x="2076614" y="1323059"/>
                </a:lnTo>
                <a:lnTo>
                  <a:pt x="2056397" y="1361162"/>
                </a:lnTo>
                <a:lnTo>
                  <a:pt x="2034324" y="1398328"/>
                </a:lnTo>
                <a:lnTo>
                  <a:pt x="2010448" y="1434509"/>
                </a:lnTo>
                <a:lnTo>
                  <a:pt x="1984821" y="1469662"/>
                </a:lnTo>
                <a:lnTo>
                  <a:pt x="1957495" y="1503740"/>
                </a:lnTo>
                <a:lnTo>
                  <a:pt x="1928522" y="1536699"/>
                </a:lnTo>
                <a:lnTo>
                  <a:pt x="1897953" y="1568492"/>
                </a:lnTo>
                <a:lnTo>
                  <a:pt x="1865841" y="1599075"/>
                </a:lnTo>
                <a:lnTo>
                  <a:pt x="1832238" y="1628402"/>
                </a:lnTo>
                <a:lnTo>
                  <a:pt x="1797196" y="1656427"/>
                </a:lnTo>
                <a:lnTo>
                  <a:pt x="1760767" y="1683106"/>
                </a:lnTo>
                <a:lnTo>
                  <a:pt x="1723003" y="1708392"/>
                </a:lnTo>
                <a:lnTo>
                  <a:pt x="1683956" y="1732241"/>
                </a:lnTo>
                <a:lnTo>
                  <a:pt x="1643677" y="1754607"/>
                </a:lnTo>
                <a:lnTo>
                  <a:pt x="1602220" y="1775444"/>
                </a:lnTo>
                <a:lnTo>
                  <a:pt x="1559635" y="1794708"/>
                </a:lnTo>
                <a:lnTo>
                  <a:pt x="1515976" y="1812352"/>
                </a:lnTo>
                <a:lnTo>
                  <a:pt x="1471294" y="1828332"/>
                </a:lnTo>
                <a:lnTo>
                  <a:pt x="1425640" y="1842602"/>
                </a:lnTo>
                <a:lnTo>
                  <a:pt x="1379068" y="1855117"/>
                </a:lnTo>
                <a:lnTo>
                  <a:pt x="1331629" y="1865831"/>
                </a:lnTo>
                <a:lnTo>
                  <a:pt x="1283375" y="1874698"/>
                </a:lnTo>
                <a:lnTo>
                  <a:pt x="1234358" y="1881675"/>
                </a:lnTo>
                <a:lnTo>
                  <a:pt x="1184630" y="1886714"/>
                </a:lnTo>
                <a:lnTo>
                  <a:pt x="1134243" y="1889770"/>
                </a:lnTo>
                <a:lnTo>
                  <a:pt x="1083249" y="1890799"/>
                </a:lnTo>
                <a:lnTo>
                  <a:pt x="1032256" y="1889770"/>
                </a:lnTo>
                <a:lnTo>
                  <a:pt x="981869" y="1886714"/>
                </a:lnTo>
                <a:lnTo>
                  <a:pt x="932141" y="1881675"/>
                </a:lnTo>
                <a:lnTo>
                  <a:pt x="883124" y="1874698"/>
                </a:lnTo>
                <a:lnTo>
                  <a:pt x="834870" y="1865831"/>
                </a:lnTo>
                <a:lnTo>
                  <a:pt x="787431" y="1855117"/>
                </a:lnTo>
                <a:lnTo>
                  <a:pt x="740859" y="1842602"/>
                </a:lnTo>
                <a:lnTo>
                  <a:pt x="695205" y="1828332"/>
                </a:lnTo>
                <a:lnTo>
                  <a:pt x="650523" y="1812352"/>
                </a:lnTo>
                <a:lnTo>
                  <a:pt x="606864" y="1794708"/>
                </a:lnTo>
                <a:lnTo>
                  <a:pt x="564279" y="1775444"/>
                </a:lnTo>
                <a:lnTo>
                  <a:pt x="522822" y="1754607"/>
                </a:lnTo>
                <a:lnTo>
                  <a:pt x="482543" y="1732241"/>
                </a:lnTo>
                <a:lnTo>
                  <a:pt x="443496" y="1708392"/>
                </a:lnTo>
                <a:lnTo>
                  <a:pt x="405732" y="1683106"/>
                </a:lnTo>
                <a:lnTo>
                  <a:pt x="369303" y="1656427"/>
                </a:lnTo>
                <a:lnTo>
                  <a:pt x="334261" y="1628402"/>
                </a:lnTo>
                <a:lnTo>
                  <a:pt x="300658" y="1599075"/>
                </a:lnTo>
                <a:lnTo>
                  <a:pt x="268546" y="1568492"/>
                </a:lnTo>
                <a:lnTo>
                  <a:pt x="237977" y="1536699"/>
                </a:lnTo>
                <a:lnTo>
                  <a:pt x="209004" y="1503740"/>
                </a:lnTo>
                <a:lnTo>
                  <a:pt x="181678" y="1469662"/>
                </a:lnTo>
                <a:lnTo>
                  <a:pt x="156051" y="1434509"/>
                </a:lnTo>
                <a:lnTo>
                  <a:pt x="132175" y="1398328"/>
                </a:lnTo>
                <a:lnTo>
                  <a:pt x="110102" y="1361162"/>
                </a:lnTo>
                <a:lnTo>
                  <a:pt x="89885" y="1323059"/>
                </a:lnTo>
                <a:lnTo>
                  <a:pt x="71575" y="1284063"/>
                </a:lnTo>
                <a:lnTo>
                  <a:pt x="55224" y="1244219"/>
                </a:lnTo>
                <a:lnTo>
                  <a:pt x="40885" y="1203573"/>
                </a:lnTo>
                <a:lnTo>
                  <a:pt x="28609" y="1162171"/>
                </a:lnTo>
                <a:lnTo>
                  <a:pt x="18448" y="1120058"/>
                </a:lnTo>
                <a:lnTo>
                  <a:pt x="10455" y="1077278"/>
                </a:lnTo>
                <a:lnTo>
                  <a:pt x="4681" y="1033879"/>
                </a:lnTo>
                <a:lnTo>
                  <a:pt x="1179" y="989904"/>
                </a:lnTo>
                <a:lnTo>
                  <a:pt x="0" y="945399"/>
                </a:lnTo>
                <a:close/>
              </a:path>
            </a:pathLst>
          </a:custGeom>
          <a:ln w="6349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908" y="705429"/>
            <a:ext cx="2231151" cy="250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1646" y="7326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0189" y="1063545"/>
            <a:ext cx="3697225" cy="197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908" y="1362654"/>
            <a:ext cx="2111435" cy="2506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4466" y="1389889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338" y="1696386"/>
            <a:ext cx="4957576" cy="197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908" y="1991304"/>
            <a:ext cx="2295824" cy="2506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2670" y="2018539"/>
            <a:ext cx="1043268" cy="2230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557" y="2325036"/>
            <a:ext cx="4411191" cy="1970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7228" y="2602154"/>
            <a:ext cx="679859" cy="157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6674" y="2623436"/>
            <a:ext cx="3485033" cy="174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4908" y="2896179"/>
            <a:ext cx="2475129" cy="25062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91301" y="2923414"/>
            <a:ext cx="1043268" cy="2230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0422" y="3230804"/>
            <a:ext cx="6906657" cy="1961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7228" y="3507029"/>
            <a:ext cx="679859" cy="1579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4953" y="3506136"/>
            <a:ext cx="4843797" cy="1970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908" y="3801054"/>
            <a:ext cx="2908056" cy="2506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14902" y="3828289"/>
            <a:ext cx="1043268" cy="2230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1557" y="4134786"/>
            <a:ext cx="5993390" cy="1970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1305" y="599166"/>
            <a:ext cx="595630" cy="402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29259">
              <a:lnSpc>
                <a:spcPts val="2395"/>
              </a:lnSpc>
              <a:spcBef>
                <a:spcPts val="25"/>
              </a:spcBef>
            </a:pPr>
            <a:r>
              <a:rPr sz="2000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755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3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3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3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44500">
              <a:lnSpc>
                <a:spcPts val="216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3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4445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7228" y="4411904"/>
            <a:ext cx="679859" cy="1579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00640" y="4411011"/>
            <a:ext cx="1617395" cy="1888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4820" y="248434"/>
            <a:ext cx="3917708" cy="283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006" y="391204"/>
            <a:ext cx="1015884" cy="2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884" y="901374"/>
            <a:ext cx="734392" cy="2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785" y="1305889"/>
            <a:ext cx="1462881" cy="261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728" y="1724989"/>
            <a:ext cx="3012209" cy="261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884" y="2144089"/>
            <a:ext cx="1326207" cy="210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924" y="723118"/>
            <a:ext cx="20955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7884" y="2568249"/>
            <a:ext cx="1386333" cy="2564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2633" y="844129"/>
            <a:ext cx="1396343" cy="250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11133" y="8713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71332"/>
            <a:ext cx="201930" cy="76898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485" y="1230100"/>
            <a:ext cx="1020058" cy="192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782" y="1548294"/>
            <a:ext cx="152139" cy="112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6426" y="1502604"/>
            <a:ext cx="1652864" cy="196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2210" y="1778829"/>
            <a:ext cx="155711" cy="1579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6426" y="1778829"/>
            <a:ext cx="1746758" cy="1961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120" y="2100744"/>
            <a:ext cx="134801" cy="1122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6426" y="2055054"/>
            <a:ext cx="1797322" cy="196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406" y="2331577"/>
            <a:ext cx="161515" cy="1576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426" y="2331279"/>
            <a:ext cx="2276623" cy="196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3996" y="2653194"/>
            <a:ext cx="153925" cy="112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6426" y="2607504"/>
            <a:ext cx="1937742" cy="1961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795" y="390609"/>
            <a:ext cx="4388919" cy="283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966999" y="1178699"/>
            <a:ext cx="3287395" cy="236982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542925" marR="1179830" indent="-457200">
              <a:lnSpc>
                <a:spcPts val="1860"/>
              </a:lnSpc>
              <a:spcBef>
                <a:spcPts val="440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div </a:t>
            </a:r>
            <a:r>
              <a:rPr sz="1700" b="1" dirty="0">
                <a:latin typeface="Consolas"/>
                <a:cs typeface="Consolas"/>
              </a:rPr>
              <a:t>{</a:t>
            </a:r>
            <a:r>
              <a:rPr sz="1700" b="1" spc="-90" dirty="0"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background: 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#FFF0C0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1650"/>
              </a:lnSpc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url("bg.gif")</a:t>
            </a:r>
            <a:endParaRPr sz="1700">
              <a:latin typeface="Consolas"/>
              <a:cs typeface="Consolas"/>
            </a:endParaRPr>
          </a:p>
          <a:p>
            <a:pPr marL="542925" marR="1669414">
              <a:lnSpc>
                <a:spcPts val="1800"/>
              </a:lnSpc>
              <a:spcBef>
                <a:spcPts val="140"/>
              </a:spcBef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no-repeat  fixed  top</a:t>
            </a:r>
            <a:r>
              <a:rPr sz="1700" b="1" spc="-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194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002" y="844129"/>
            <a:ext cx="4098113" cy="250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554" y="1243137"/>
            <a:ext cx="4739598" cy="251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88336"/>
            <a:ext cx="201930" cy="122555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002" y="1643187"/>
            <a:ext cx="5569952" cy="2513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5795" y="390609"/>
            <a:ext cx="2967378" cy="283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350" y="2087399"/>
            <a:ext cx="7899400" cy="4845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9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div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background-image: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url(“sheep.png”), url(“grass.png”)</a:t>
            </a:r>
            <a:r>
              <a:rPr sz="1700" b="1" spc="-5" dirty="0">
                <a:latin typeface="Consolas"/>
                <a:cs typeface="Consolas"/>
              </a:rPr>
              <a:t>;</a:t>
            </a:r>
            <a:r>
              <a:rPr sz="1700" b="1" spc="25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7325" y="2922153"/>
            <a:ext cx="1000499" cy="1000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04803" y="2843987"/>
            <a:ext cx="1899299" cy="1141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56265" y="2843987"/>
            <a:ext cx="1899299" cy="1141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48314" y="3143077"/>
            <a:ext cx="546949" cy="5469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5603" y="3184351"/>
            <a:ext cx="132715" cy="140970"/>
          </a:xfrm>
          <a:custGeom>
            <a:avLst/>
            <a:gdLst/>
            <a:ahLst/>
            <a:cxnLst/>
            <a:rect l="l" t="t" r="r" b="b"/>
            <a:pathLst>
              <a:path w="132714" h="140970">
                <a:moveTo>
                  <a:pt x="132370" y="140615"/>
                </a:moveTo>
                <a:lnTo>
                  <a:pt x="0" y="140615"/>
                </a:lnTo>
                <a:lnTo>
                  <a:pt x="0" y="0"/>
                </a:lnTo>
                <a:lnTo>
                  <a:pt x="132370" y="0"/>
                </a:lnTo>
                <a:lnTo>
                  <a:pt x="132370" y="140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4988" y="3324966"/>
            <a:ext cx="414020" cy="132715"/>
          </a:xfrm>
          <a:custGeom>
            <a:avLst/>
            <a:gdLst/>
            <a:ahLst/>
            <a:cxnLst/>
            <a:rect l="l" t="t" r="r" b="b"/>
            <a:pathLst>
              <a:path w="414019" h="132714">
                <a:moveTo>
                  <a:pt x="413601" y="132370"/>
                </a:moveTo>
                <a:lnTo>
                  <a:pt x="0" y="132370"/>
                </a:lnTo>
                <a:lnTo>
                  <a:pt x="0" y="0"/>
                </a:lnTo>
                <a:lnTo>
                  <a:pt x="413601" y="0"/>
                </a:lnTo>
                <a:lnTo>
                  <a:pt x="413601" y="132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5603" y="3457337"/>
            <a:ext cx="132715" cy="140970"/>
          </a:xfrm>
          <a:custGeom>
            <a:avLst/>
            <a:gdLst/>
            <a:ahLst/>
            <a:cxnLst/>
            <a:rect l="l" t="t" r="r" b="b"/>
            <a:pathLst>
              <a:path w="132714" h="140970">
                <a:moveTo>
                  <a:pt x="132370" y="140615"/>
                </a:moveTo>
                <a:lnTo>
                  <a:pt x="0" y="140615"/>
                </a:lnTo>
                <a:lnTo>
                  <a:pt x="0" y="0"/>
                </a:lnTo>
                <a:lnTo>
                  <a:pt x="132370" y="0"/>
                </a:lnTo>
                <a:lnTo>
                  <a:pt x="132370" y="140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4988" y="3184351"/>
            <a:ext cx="414020" cy="414020"/>
          </a:xfrm>
          <a:custGeom>
            <a:avLst/>
            <a:gdLst/>
            <a:ahLst/>
            <a:cxnLst/>
            <a:rect l="l" t="t" r="r" b="b"/>
            <a:pathLst>
              <a:path w="414019" h="414020">
                <a:moveTo>
                  <a:pt x="0" y="140615"/>
                </a:moveTo>
                <a:lnTo>
                  <a:pt x="140615" y="140615"/>
                </a:lnTo>
                <a:lnTo>
                  <a:pt x="140615" y="0"/>
                </a:lnTo>
                <a:lnTo>
                  <a:pt x="272986" y="0"/>
                </a:lnTo>
                <a:lnTo>
                  <a:pt x="272986" y="140615"/>
                </a:lnTo>
                <a:lnTo>
                  <a:pt x="413601" y="140615"/>
                </a:lnTo>
                <a:lnTo>
                  <a:pt x="413601" y="272985"/>
                </a:lnTo>
                <a:lnTo>
                  <a:pt x="272986" y="272985"/>
                </a:lnTo>
                <a:lnTo>
                  <a:pt x="272986" y="413601"/>
                </a:lnTo>
                <a:lnTo>
                  <a:pt x="140615" y="413601"/>
                </a:lnTo>
                <a:lnTo>
                  <a:pt x="140615" y="272985"/>
                </a:lnTo>
                <a:lnTo>
                  <a:pt x="0" y="272985"/>
                </a:lnTo>
                <a:lnTo>
                  <a:pt x="0" y="140615"/>
                </a:lnTo>
                <a:close/>
              </a:path>
            </a:pathLst>
          </a:custGeom>
          <a:ln w="31749">
            <a:solidFill>
              <a:srgbClr val="CCF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18421" y="3187337"/>
            <a:ext cx="615956" cy="4621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85095" y="3228611"/>
            <a:ext cx="483234" cy="132080"/>
          </a:xfrm>
          <a:custGeom>
            <a:avLst/>
            <a:gdLst/>
            <a:ahLst/>
            <a:cxnLst/>
            <a:rect l="l" t="t" r="r" b="b"/>
            <a:pathLst>
              <a:path w="483235" h="132079">
                <a:moveTo>
                  <a:pt x="482608" y="131523"/>
                </a:moveTo>
                <a:lnTo>
                  <a:pt x="0" y="131523"/>
                </a:lnTo>
                <a:lnTo>
                  <a:pt x="0" y="0"/>
                </a:lnTo>
                <a:lnTo>
                  <a:pt x="482608" y="0"/>
                </a:lnTo>
                <a:lnTo>
                  <a:pt x="482608" y="13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85095" y="3425897"/>
            <a:ext cx="483234" cy="132080"/>
          </a:xfrm>
          <a:custGeom>
            <a:avLst/>
            <a:gdLst/>
            <a:ahLst/>
            <a:cxnLst/>
            <a:rect l="l" t="t" r="r" b="b"/>
            <a:pathLst>
              <a:path w="483235" h="132079">
                <a:moveTo>
                  <a:pt x="482608" y="131523"/>
                </a:moveTo>
                <a:lnTo>
                  <a:pt x="0" y="131523"/>
                </a:lnTo>
                <a:lnTo>
                  <a:pt x="0" y="0"/>
                </a:lnTo>
                <a:lnTo>
                  <a:pt x="482608" y="0"/>
                </a:lnTo>
                <a:lnTo>
                  <a:pt x="482608" y="13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5095" y="3228611"/>
            <a:ext cx="483234" cy="132080"/>
          </a:xfrm>
          <a:custGeom>
            <a:avLst/>
            <a:gdLst/>
            <a:ahLst/>
            <a:cxnLst/>
            <a:rect l="l" t="t" r="r" b="b"/>
            <a:pathLst>
              <a:path w="483235" h="132079">
                <a:moveTo>
                  <a:pt x="0" y="0"/>
                </a:moveTo>
                <a:lnTo>
                  <a:pt x="482608" y="0"/>
                </a:lnTo>
                <a:lnTo>
                  <a:pt x="482608" y="131523"/>
                </a:lnTo>
                <a:lnTo>
                  <a:pt x="0" y="131523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CCF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5095" y="3425897"/>
            <a:ext cx="483234" cy="132080"/>
          </a:xfrm>
          <a:custGeom>
            <a:avLst/>
            <a:gdLst/>
            <a:ahLst/>
            <a:cxnLst/>
            <a:rect l="l" t="t" r="r" b="b"/>
            <a:pathLst>
              <a:path w="483235" h="132079">
                <a:moveTo>
                  <a:pt x="0" y="0"/>
                </a:moveTo>
                <a:lnTo>
                  <a:pt x="482608" y="0"/>
                </a:lnTo>
                <a:lnTo>
                  <a:pt x="482608" y="131523"/>
                </a:lnTo>
                <a:lnTo>
                  <a:pt x="0" y="131523"/>
                </a:lnTo>
                <a:lnTo>
                  <a:pt x="0" y="0"/>
                </a:lnTo>
                <a:close/>
              </a:path>
            </a:pathLst>
          </a:custGeom>
          <a:ln w="31749">
            <a:solidFill>
              <a:srgbClr val="CCFF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716" y="849040"/>
            <a:ext cx="722632" cy="196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7585" y="844575"/>
            <a:ext cx="429895" cy="201930"/>
          </a:xfrm>
          <a:custGeom>
            <a:avLst/>
            <a:gdLst/>
            <a:ahLst/>
            <a:cxnLst/>
            <a:rect l="l" t="t" r="r" b="b"/>
            <a:pathLst>
              <a:path w="429894" h="201930">
                <a:moveTo>
                  <a:pt x="14882" y="97928"/>
                </a:moveTo>
                <a:lnTo>
                  <a:pt x="12402" y="97928"/>
                </a:lnTo>
                <a:lnTo>
                  <a:pt x="11459" y="97631"/>
                </a:lnTo>
                <a:lnTo>
                  <a:pt x="6994" y="80664"/>
                </a:lnTo>
                <a:lnTo>
                  <a:pt x="7243" y="78333"/>
                </a:lnTo>
                <a:lnTo>
                  <a:pt x="29021" y="62805"/>
                </a:lnTo>
                <a:lnTo>
                  <a:pt x="33486" y="61317"/>
                </a:lnTo>
                <a:lnTo>
                  <a:pt x="38348" y="60126"/>
                </a:lnTo>
                <a:lnTo>
                  <a:pt x="48964" y="58340"/>
                </a:lnTo>
                <a:lnTo>
                  <a:pt x="54421" y="57894"/>
                </a:lnTo>
                <a:lnTo>
                  <a:pt x="59977" y="57894"/>
                </a:lnTo>
                <a:lnTo>
                  <a:pt x="98573" y="65881"/>
                </a:lnTo>
                <a:lnTo>
                  <a:pt x="103138" y="69949"/>
                </a:lnTo>
                <a:lnTo>
                  <a:pt x="107702" y="73917"/>
                </a:lnTo>
                <a:lnTo>
                  <a:pt x="111025" y="79077"/>
                </a:lnTo>
                <a:lnTo>
                  <a:pt x="113011" y="85129"/>
                </a:lnTo>
                <a:lnTo>
                  <a:pt x="50899" y="85129"/>
                </a:lnTo>
                <a:lnTo>
                  <a:pt x="45541" y="85824"/>
                </a:lnTo>
                <a:lnTo>
                  <a:pt x="40779" y="87213"/>
                </a:lnTo>
                <a:lnTo>
                  <a:pt x="36115" y="88503"/>
                </a:lnTo>
                <a:lnTo>
                  <a:pt x="31948" y="89991"/>
                </a:lnTo>
                <a:lnTo>
                  <a:pt x="28277" y="91678"/>
                </a:lnTo>
                <a:lnTo>
                  <a:pt x="24705" y="93265"/>
                </a:lnTo>
                <a:lnTo>
                  <a:pt x="21679" y="94704"/>
                </a:lnTo>
                <a:lnTo>
                  <a:pt x="19198" y="95994"/>
                </a:lnTo>
                <a:lnTo>
                  <a:pt x="16817" y="97283"/>
                </a:lnTo>
                <a:lnTo>
                  <a:pt x="14882" y="97928"/>
                </a:lnTo>
                <a:close/>
              </a:path>
              <a:path w="429894" h="201930">
                <a:moveTo>
                  <a:pt x="54520" y="201364"/>
                </a:moveTo>
                <a:lnTo>
                  <a:pt x="39538" y="201364"/>
                </a:lnTo>
                <a:lnTo>
                  <a:pt x="33337" y="200471"/>
                </a:lnTo>
                <a:lnTo>
                  <a:pt x="27682" y="198685"/>
                </a:lnTo>
                <a:lnTo>
                  <a:pt x="22026" y="196998"/>
                </a:lnTo>
                <a:lnTo>
                  <a:pt x="0" y="166836"/>
                </a:lnTo>
                <a:lnTo>
                  <a:pt x="0" y="152548"/>
                </a:lnTo>
                <a:lnTo>
                  <a:pt x="30162" y="120898"/>
                </a:lnTo>
                <a:lnTo>
                  <a:pt x="68609" y="116681"/>
                </a:lnTo>
                <a:lnTo>
                  <a:pt x="80962" y="116681"/>
                </a:lnTo>
                <a:lnTo>
                  <a:pt x="80962" y="104973"/>
                </a:lnTo>
                <a:lnTo>
                  <a:pt x="80565" y="101500"/>
                </a:lnTo>
                <a:lnTo>
                  <a:pt x="78978" y="95547"/>
                </a:lnTo>
                <a:lnTo>
                  <a:pt x="77638" y="93067"/>
                </a:lnTo>
                <a:lnTo>
                  <a:pt x="75753" y="91082"/>
                </a:lnTo>
                <a:lnTo>
                  <a:pt x="73967" y="88999"/>
                </a:lnTo>
                <a:lnTo>
                  <a:pt x="71487" y="87510"/>
                </a:lnTo>
                <a:lnTo>
                  <a:pt x="68312" y="86617"/>
                </a:lnTo>
                <a:lnTo>
                  <a:pt x="65236" y="85625"/>
                </a:lnTo>
                <a:lnTo>
                  <a:pt x="61416" y="85129"/>
                </a:lnTo>
                <a:lnTo>
                  <a:pt x="113011" y="85129"/>
                </a:lnTo>
                <a:lnTo>
                  <a:pt x="115193" y="91777"/>
                </a:lnTo>
                <a:lnTo>
                  <a:pt x="116234" y="99317"/>
                </a:lnTo>
                <a:lnTo>
                  <a:pt x="116234" y="139154"/>
                </a:lnTo>
                <a:lnTo>
                  <a:pt x="61515" y="139154"/>
                </a:lnTo>
                <a:lnTo>
                  <a:pt x="56554" y="139600"/>
                </a:lnTo>
                <a:lnTo>
                  <a:pt x="36909" y="150614"/>
                </a:lnTo>
                <a:lnTo>
                  <a:pt x="35718" y="152995"/>
                </a:lnTo>
                <a:lnTo>
                  <a:pt x="35123" y="155773"/>
                </a:lnTo>
                <a:lnTo>
                  <a:pt x="35123" y="164207"/>
                </a:lnTo>
                <a:lnTo>
                  <a:pt x="36810" y="168374"/>
                </a:lnTo>
                <a:lnTo>
                  <a:pt x="43557" y="174525"/>
                </a:lnTo>
                <a:lnTo>
                  <a:pt x="48220" y="176063"/>
                </a:lnTo>
                <a:lnTo>
                  <a:pt x="116234" y="176063"/>
                </a:lnTo>
                <a:lnTo>
                  <a:pt x="116234" y="183505"/>
                </a:lnTo>
                <a:lnTo>
                  <a:pt x="86618" y="183505"/>
                </a:lnTo>
                <a:lnTo>
                  <a:pt x="81359" y="189160"/>
                </a:lnTo>
                <a:lnTo>
                  <a:pt x="75356" y="193575"/>
                </a:lnTo>
                <a:lnTo>
                  <a:pt x="69980" y="196105"/>
                </a:lnTo>
                <a:lnTo>
                  <a:pt x="61962" y="199826"/>
                </a:lnTo>
                <a:lnTo>
                  <a:pt x="54520" y="201364"/>
                </a:lnTo>
                <a:close/>
              </a:path>
              <a:path w="429894" h="201930">
                <a:moveTo>
                  <a:pt x="116234" y="176063"/>
                </a:moveTo>
                <a:lnTo>
                  <a:pt x="59233" y="176063"/>
                </a:lnTo>
                <a:lnTo>
                  <a:pt x="63847" y="174773"/>
                </a:lnTo>
                <a:lnTo>
                  <a:pt x="68014" y="172194"/>
                </a:lnTo>
                <a:lnTo>
                  <a:pt x="72281" y="169614"/>
                </a:lnTo>
                <a:lnTo>
                  <a:pt x="76597" y="165844"/>
                </a:lnTo>
                <a:lnTo>
                  <a:pt x="80962" y="160883"/>
                </a:lnTo>
                <a:lnTo>
                  <a:pt x="80962" y="139154"/>
                </a:lnTo>
                <a:lnTo>
                  <a:pt x="116234" y="139154"/>
                </a:lnTo>
                <a:lnTo>
                  <a:pt x="116234" y="176063"/>
                </a:lnTo>
                <a:close/>
              </a:path>
              <a:path w="429894" h="201930">
                <a:moveTo>
                  <a:pt x="105172" y="198983"/>
                </a:moveTo>
                <a:lnTo>
                  <a:pt x="96936" y="198983"/>
                </a:lnTo>
                <a:lnTo>
                  <a:pt x="93811" y="198784"/>
                </a:lnTo>
                <a:lnTo>
                  <a:pt x="91827" y="198387"/>
                </a:lnTo>
                <a:lnTo>
                  <a:pt x="89941" y="198090"/>
                </a:lnTo>
                <a:lnTo>
                  <a:pt x="88602" y="197594"/>
                </a:lnTo>
                <a:lnTo>
                  <a:pt x="87808" y="196899"/>
                </a:lnTo>
                <a:lnTo>
                  <a:pt x="87014" y="196105"/>
                </a:lnTo>
                <a:lnTo>
                  <a:pt x="86618" y="195014"/>
                </a:lnTo>
                <a:lnTo>
                  <a:pt x="86618" y="183505"/>
                </a:lnTo>
                <a:lnTo>
                  <a:pt x="116234" y="183505"/>
                </a:lnTo>
                <a:lnTo>
                  <a:pt x="116234" y="195014"/>
                </a:lnTo>
                <a:lnTo>
                  <a:pt x="115738" y="196105"/>
                </a:lnTo>
                <a:lnTo>
                  <a:pt x="113853" y="197594"/>
                </a:lnTo>
                <a:lnTo>
                  <a:pt x="112365" y="198090"/>
                </a:lnTo>
                <a:lnTo>
                  <a:pt x="110281" y="198387"/>
                </a:lnTo>
                <a:lnTo>
                  <a:pt x="108198" y="198784"/>
                </a:lnTo>
                <a:lnTo>
                  <a:pt x="105172" y="198983"/>
                </a:lnTo>
                <a:close/>
              </a:path>
              <a:path w="429894" h="201930">
                <a:moveTo>
                  <a:pt x="267706" y="80813"/>
                </a:moveTo>
                <a:lnTo>
                  <a:pt x="182693" y="80813"/>
                </a:lnTo>
                <a:lnTo>
                  <a:pt x="187995" y="75446"/>
                </a:lnTo>
                <a:lnTo>
                  <a:pt x="218957" y="57894"/>
                </a:lnTo>
                <a:lnTo>
                  <a:pt x="235527" y="57894"/>
                </a:lnTo>
                <a:lnTo>
                  <a:pt x="242819" y="59332"/>
                </a:lnTo>
                <a:lnTo>
                  <a:pt x="254726" y="65087"/>
                </a:lnTo>
                <a:lnTo>
                  <a:pt x="259488" y="68957"/>
                </a:lnTo>
                <a:lnTo>
                  <a:pt x="263060" y="73818"/>
                </a:lnTo>
                <a:lnTo>
                  <a:pt x="266731" y="78680"/>
                </a:lnTo>
                <a:lnTo>
                  <a:pt x="267706" y="80813"/>
                </a:lnTo>
                <a:close/>
              </a:path>
              <a:path w="429894" h="201930">
                <a:moveTo>
                  <a:pt x="173465" y="198983"/>
                </a:moveTo>
                <a:lnTo>
                  <a:pt x="166421" y="198983"/>
                </a:lnTo>
                <a:lnTo>
                  <a:pt x="163544" y="198834"/>
                </a:lnTo>
                <a:lnTo>
                  <a:pt x="161262" y="198536"/>
                </a:lnTo>
                <a:lnTo>
                  <a:pt x="158979" y="198338"/>
                </a:lnTo>
                <a:lnTo>
                  <a:pt x="152034" y="65087"/>
                </a:lnTo>
                <a:lnTo>
                  <a:pt x="152233" y="64244"/>
                </a:lnTo>
                <a:lnTo>
                  <a:pt x="164387" y="60424"/>
                </a:lnTo>
                <a:lnTo>
                  <a:pt x="170439" y="60424"/>
                </a:lnTo>
                <a:lnTo>
                  <a:pt x="182693" y="65087"/>
                </a:lnTo>
                <a:lnTo>
                  <a:pt x="182693" y="80813"/>
                </a:lnTo>
                <a:lnTo>
                  <a:pt x="267706" y="80813"/>
                </a:lnTo>
                <a:lnTo>
                  <a:pt x="269361" y="84435"/>
                </a:lnTo>
                <a:lnTo>
                  <a:pt x="270486" y="89148"/>
                </a:lnTo>
                <a:lnTo>
                  <a:pt x="211764" y="89148"/>
                </a:lnTo>
                <a:lnTo>
                  <a:pt x="207150" y="90834"/>
                </a:lnTo>
                <a:lnTo>
                  <a:pt x="202487" y="94208"/>
                </a:lnTo>
                <a:lnTo>
                  <a:pt x="197824" y="97482"/>
                </a:lnTo>
                <a:lnTo>
                  <a:pt x="192962" y="102294"/>
                </a:lnTo>
                <a:lnTo>
                  <a:pt x="187902" y="108644"/>
                </a:lnTo>
                <a:lnTo>
                  <a:pt x="187902" y="194171"/>
                </a:lnTo>
                <a:lnTo>
                  <a:pt x="187604" y="195014"/>
                </a:lnTo>
                <a:lnTo>
                  <a:pt x="187009" y="195708"/>
                </a:lnTo>
                <a:lnTo>
                  <a:pt x="186513" y="196403"/>
                </a:lnTo>
                <a:lnTo>
                  <a:pt x="185570" y="196998"/>
                </a:lnTo>
                <a:lnTo>
                  <a:pt x="182792" y="197991"/>
                </a:lnTo>
                <a:lnTo>
                  <a:pt x="180956" y="198338"/>
                </a:lnTo>
                <a:lnTo>
                  <a:pt x="178675" y="198536"/>
                </a:lnTo>
                <a:lnTo>
                  <a:pt x="176393" y="198834"/>
                </a:lnTo>
                <a:lnTo>
                  <a:pt x="173465" y="198983"/>
                </a:lnTo>
                <a:close/>
              </a:path>
              <a:path w="429894" h="201930">
                <a:moveTo>
                  <a:pt x="259091" y="198983"/>
                </a:moveTo>
                <a:lnTo>
                  <a:pt x="252146" y="198983"/>
                </a:lnTo>
                <a:lnTo>
                  <a:pt x="249219" y="198834"/>
                </a:lnTo>
                <a:lnTo>
                  <a:pt x="246838" y="198536"/>
                </a:lnTo>
                <a:lnTo>
                  <a:pt x="244556" y="198338"/>
                </a:lnTo>
                <a:lnTo>
                  <a:pt x="237610" y="114548"/>
                </a:lnTo>
                <a:lnTo>
                  <a:pt x="237164" y="109735"/>
                </a:lnTo>
                <a:lnTo>
                  <a:pt x="235378" y="102691"/>
                </a:lnTo>
                <a:lnTo>
                  <a:pt x="234088" y="99665"/>
                </a:lnTo>
                <a:lnTo>
                  <a:pt x="232401" y="97184"/>
                </a:lnTo>
                <a:lnTo>
                  <a:pt x="230715" y="94605"/>
                </a:lnTo>
                <a:lnTo>
                  <a:pt x="228482" y="92620"/>
                </a:lnTo>
                <a:lnTo>
                  <a:pt x="225704" y="91231"/>
                </a:lnTo>
                <a:lnTo>
                  <a:pt x="223025" y="89842"/>
                </a:lnTo>
                <a:lnTo>
                  <a:pt x="219900" y="89148"/>
                </a:lnTo>
                <a:lnTo>
                  <a:pt x="270486" y="89148"/>
                </a:lnTo>
                <a:lnTo>
                  <a:pt x="270986" y="91231"/>
                </a:lnTo>
                <a:lnTo>
                  <a:pt x="272635" y="97631"/>
                </a:lnTo>
                <a:lnTo>
                  <a:pt x="273478" y="105519"/>
                </a:lnTo>
                <a:lnTo>
                  <a:pt x="273478" y="194171"/>
                </a:lnTo>
                <a:lnTo>
                  <a:pt x="264251" y="198536"/>
                </a:lnTo>
                <a:lnTo>
                  <a:pt x="261969" y="198834"/>
                </a:lnTo>
                <a:lnTo>
                  <a:pt x="259091" y="198983"/>
                </a:lnTo>
                <a:close/>
              </a:path>
              <a:path w="429894" h="201930">
                <a:moveTo>
                  <a:pt x="429279" y="75009"/>
                </a:moveTo>
                <a:lnTo>
                  <a:pt x="393709" y="75009"/>
                </a:lnTo>
                <a:lnTo>
                  <a:pt x="393709" y="5258"/>
                </a:lnTo>
                <a:lnTo>
                  <a:pt x="393957" y="4415"/>
                </a:lnTo>
                <a:lnTo>
                  <a:pt x="394453" y="3720"/>
                </a:lnTo>
                <a:lnTo>
                  <a:pt x="394949" y="2926"/>
                </a:lnTo>
                <a:lnTo>
                  <a:pt x="395892" y="2282"/>
                </a:lnTo>
                <a:lnTo>
                  <a:pt x="397281" y="1785"/>
                </a:lnTo>
                <a:lnTo>
                  <a:pt x="398670" y="1190"/>
                </a:lnTo>
                <a:lnTo>
                  <a:pt x="400505" y="744"/>
                </a:lnTo>
                <a:lnTo>
                  <a:pt x="405069" y="148"/>
                </a:lnTo>
                <a:lnTo>
                  <a:pt x="407947" y="0"/>
                </a:lnTo>
                <a:lnTo>
                  <a:pt x="414991" y="0"/>
                </a:lnTo>
                <a:lnTo>
                  <a:pt x="417918" y="148"/>
                </a:lnTo>
                <a:lnTo>
                  <a:pt x="422482" y="744"/>
                </a:lnTo>
                <a:lnTo>
                  <a:pt x="424268" y="1190"/>
                </a:lnTo>
                <a:lnTo>
                  <a:pt x="425558" y="1785"/>
                </a:lnTo>
                <a:lnTo>
                  <a:pt x="426947" y="2282"/>
                </a:lnTo>
                <a:lnTo>
                  <a:pt x="427890" y="2926"/>
                </a:lnTo>
                <a:lnTo>
                  <a:pt x="428386" y="3720"/>
                </a:lnTo>
                <a:lnTo>
                  <a:pt x="428981" y="4415"/>
                </a:lnTo>
                <a:lnTo>
                  <a:pt x="429279" y="5258"/>
                </a:lnTo>
                <a:lnTo>
                  <a:pt x="429279" y="75009"/>
                </a:lnTo>
                <a:close/>
              </a:path>
              <a:path w="429894" h="201930">
                <a:moveTo>
                  <a:pt x="363150" y="201364"/>
                </a:moveTo>
                <a:lnTo>
                  <a:pt x="344794" y="201364"/>
                </a:lnTo>
                <a:lnTo>
                  <a:pt x="336609" y="199479"/>
                </a:lnTo>
                <a:lnTo>
                  <a:pt x="306149" y="166737"/>
                </a:lnTo>
                <a:lnTo>
                  <a:pt x="301436" y="131415"/>
                </a:lnTo>
                <a:lnTo>
                  <a:pt x="301659" y="123145"/>
                </a:lnTo>
                <a:lnTo>
                  <a:pt x="312430" y="82850"/>
                </a:lnTo>
                <a:lnTo>
                  <a:pt x="347920" y="57894"/>
                </a:lnTo>
                <a:lnTo>
                  <a:pt x="364092" y="57894"/>
                </a:lnTo>
                <a:lnTo>
                  <a:pt x="370541" y="59382"/>
                </a:lnTo>
                <a:lnTo>
                  <a:pt x="376296" y="62358"/>
                </a:lnTo>
                <a:lnTo>
                  <a:pt x="382150" y="65236"/>
                </a:lnTo>
                <a:lnTo>
                  <a:pt x="387954" y="69453"/>
                </a:lnTo>
                <a:lnTo>
                  <a:pt x="393709" y="75009"/>
                </a:lnTo>
                <a:lnTo>
                  <a:pt x="429279" y="75009"/>
                </a:lnTo>
                <a:lnTo>
                  <a:pt x="429279" y="88255"/>
                </a:lnTo>
                <a:lnTo>
                  <a:pt x="359429" y="88255"/>
                </a:lnTo>
                <a:lnTo>
                  <a:pt x="355411" y="89445"/>
                </a:lnTo>
                <a:lnTo>
                  <a:pt x="352037" y="91826"/>
                </a:lnTo>
                <a:lnTo>
                  <a:pt x="348664" y="94108"/>
                </a:lnTo>
                <a:lnTo>
                  <a:pt x="345935" y="97234"/>
                </a:lnTo>
                <a:lnTo>
                  <a:pt x="337899" y="134242"/>
                </a:lnTo>
                <a:lnTo>
                  <a:pt x="338295" y="139451"/>
                </a:lnTo>
                <a:lnTo>
                  <a:pt x="358536" y="171003"/>
                </a:lnTo>
                <a:lnTo>
                  <a:pt x="429279" y="171003"/>
                </a:lnTo>
                <a:lnTo>
                  <a:pt x="429279" y="179189"/>
                </a:lnTo>
                <a:lnTo>
                  <a:pt x="398918" y="179189"/>
                </a:lnTo>
                <a:lnTo>
                  <a:pt x="393942" y="184119"/>
                </a:lnTo>
                <a:lnTo>
                  <a:pt x="388835" y="188490"/>
                </a:lnTo>
                <a:lnTo>
                  <a:pt x="383598" y="192304"/>
                </a:lnTo>
                <a:lnTo>
                  <a:pt x="378231" y="195560"/>
                </a:lnTo>
                <a:lnTo>
                  <a:pt x="371087" y="199429"/>
                </a:lnTo>
                <a:lnTo>
                  <a:pt x="363150" y="201364"/>
                </a:lnTo>
                <a:close/>
              </a:path>
              <a:path w="429894" h="201930">
                <a:moveTo>
                  <a:pt x="429279" y="171003"/>
                </a:moveTo>
                <a:lnTo>
                  <a:pt x="365878" y="171003"/>
                </a:lnTo>
                <a:lnTo>
                  <a:pt x="368210" y="170656"/>
                </a:lnTo>
                <a:lnTo>
                  <a:pt x="370492" y="169961"/>
                </a:lnTo>
                <a:lnTo>
                  <a:pt x="393709" y="150465"/>
                </a:lnTo>
                <a:lnTo>
                  <a:pt x="393709" y="108198"/>
                </a:lnTo>
                <a:lnTo>
                  <a:pt x="388550" y="101748"/>
                </a:lnTo>
                <a:lnTo>
                  <a:pt x="383589" y="96837"/>
                </a:lnTo>
                <a:lnTo>
                  <a:pt x="378826" y="93464"/>
                </a:lnTo>
                <a:lnTo>
                  <a:pt x="374163" y="89991"/>
                </a:lnTo>
                <a:lnTo>
                  <a:pt x="369252" y="88255"/>
                </a:lnTo>
                <a:lnTo>
                  <a:pt x="429279" y="88255"/>
                </a:lnTo>
                <a:lnTo>
                  <a:pt x="429279" y="171003"/>
                </a:lnTo>
                <a:close/>
              </a:path>
              <a:path w="429894" h="201930">
                <a:moveTo>
                  <a:pt x="417174" y="198983"/>
                </a:moveTo>
                <a:lnTo>
                  <a:pt x="411320" y="198983"/>
                </a:lnTo>
                <a:lnTo>
                  <a:pt x="408840" y="198883"/>
                </a:lnTo>
                <a:lnTo>
                  <a:pt x="398918" y="194270"/>
                </a:lnTo>
                <a:lnTo>
                  <a:pt x="398918" y="179189"/>
                </a:lnTo>
                <a:lnTo>
                  <a:pt x="429279" y="179189"/>
                </a:lnTo>
                <a:lnTo>
                  <a:pt x="429279" y="194270"/>
                </a:lnTo>
                <a:lnTo>
                  <a:pt x="429031" y="195163"/>
                </a:lnTo>
                <a:lnTo>
                  <a:pt x="428535" y="195857"/>
                </a:lnTo>
                <a:lnTo>
                  <a:pt x="428138" y="196552"/>
                </a:lnTo>
                <a:lnTo>
                  <a:pt x="427344" y="197147"/>
                </a:lnTo>
                <a:lnTo>
                  <a:pt x="426154" y="197643"/>
                </a:lnTo>
                <a:lnTo>
                  <a:pt x="425062" y="198139"/>
                </a:lnTo>
                <a:lnTo>
                  <a:pt x="423524" y="198487"/>
                </a:lnTo>
                <a:lnTo>
                  <a:pt x="419556" y="198883"/>
                </a:lnTo>
                <a:lnTo>
                  <a:pt x="417174" y="1989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9021" y="844129"/>
            <a:ext cx="656369" cy="201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3115" y="844575"/>
            <a:ext cx="1925513" cy="25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9892" y="844129"/>
            <a:ext cx="2231151" cy="2506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6631" y="871364"/>
            <a:ext cx="1043268" cy="2230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633" y="1239714"/>
            <a:ext cx="1952740" cy="255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5240" y="1244625"/>
            <a:ext cx="1383911" cy="2013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030" y="688336"/>
            <a:ext cx="201930" cy="115189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5782" y="1948344"/>
            <a:ext cx="152139" cy="1122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063" y="1626429"/>
            <a:ext cx="3877803" cy="1958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4817" y="1902654"/>
            <a:ext cx="4203203" cy="1961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2210" y="2178879"/>
            <a:ext cx="155711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4817" y="2178879"/>
            <a:ext cx="2439478" cy="1961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3120" y="2500794"/>
            <a:ext cx="134801" cy="1122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4817" y="2455104"/>
            <a:ext cx="1855402" cy="1579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5795" y="390609"/>
            <a:ext cx="3007351" cy="2832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54324" y="2832124"/>
            <a:ext cx="6985634" cy="149161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542925" marR="2152650" indent="-457200">
              <a:lnSpc>
                <a:spcPts val="2030"/>
              </a:lnSpc>
              <a:spcBef>
                <a:spcPts val="305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div </a:t>
            </a:r>
            <a:r>
              <a:rPr sz="1700" b="1" dirty="0">
                <a:latin typeface="Consolas"/>
                <a:cs typeface="Consolas"/>
              </a:rPr>
              <a:t>{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background-image: linear-gradient( 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to</a:t>
            </a:r>
            <a:r>
              <a:rPr sz="1700" b="1" spc="-10" dirty="0">
                <a:solidFill>
                  <a:srgbClr val="642C85"/>
                </a:solidFill>
                <a:latin typeface="Consolas"/>
                <a:cs typeface="Consolas"/>
              </a:rPr>
              <a:t> </a:t>
            </a: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bottom,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1945"/>
              </a:lnSpc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yellow,</a:t>
            </a:r>
            <a:endParaRPr sz="1700">
              <a:latin typeface="Consolas"/>
              <a:cs typeface="Consolas"/>
            </a:endParaRPr>
          </a:p>
          <a:p>
            <a:pPr marL="542925">
              <a:lnSpc>
                <a:spcPts val="2025"/>
              </a:lnSpc>
            </a:pPr>
            <a:r>
              <a:rPr sz="1700" b="1" spc="-5" dirty="0">
                <a:solidFill>
                  <a:srgbClr val="642C85"/>
                </a:solidFill>
                <a:latin typeface="Consolas"/>
                <a:cs typeface="Consolas"/>
              </a:rPr>
              <a:t>orange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)</a:t>
            </a:r>
            <a:r>
              <a:rPr sz="1700" b="1" spc="-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203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3823" y="839527"/>
            <a:ext cx="8166146" cy="24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1486" y="1326344"/>
            <a:ext cx="2054017" cy="193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1486" y="1831169"/>
            <a:ext cx="3799450" cy="239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671" y="587878"/>
            <a:ext cx="588010" cy="20066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2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1185"/>
              </a:spcBef>
            </a:pPr>
            <a:r>
              <a:rPr sz="2200" spc="-5" dirty="0">
                <a:latin typeface="Times New Roman"/>
                <a:cs typeface="Times New Roman"/>
              </a:rPr>
              <a:t>a.</a:t>
            </a:r>
            <a:endParaRPr sz="2200">
              <a:latin typeface="Times New Roman"/>
              <a:cs typeface="Times New Roman"/>
            </a:endParaRPr>
          </a:p>
          <a:p>
            <a:pPr marL="365125">
              <a:lnSpc>
                <a:spcPct val="100000"/>
              </a:lnSpc>
              <a:spcBef>
                <a:spcPts val="1335"/>
              </a:spcBef>
            </a:pPr>
            <a:r>
              <a:rPr sz="2200" dirty="0">
                <a:latin typeface="Times New Roman"/>
                <a:cs typeface="Times New Roman"/>
              </a:rPr>
              <a:t>b.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006" y="2334952"/>
            <a:ext cx="5510323" cy="240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3878" y="2331678"/>
            <a:ext cx="2527315" cy="243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194" y="2684103"/>
            <a:ext cx="1921862" cy="242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0957" y="2688419"/>
            <a:ext cx="2763928" cy="1930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5795" y="390609"/>
            <a:ext cx="3939906" cy="2832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1221" y="1460974"/>
            <a:ext cx="3007975" cy="350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716" y="844129"/>
            <a:ext cx="5833786" cy="250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0317" y="844129"/>
            <a:ext cx="1881113" cy="250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361" y="1244179"/>
            <a:ext cx="434975" cy="201930"/>
          </a:xfrm>
          <a:custGeom>
            <a:avLst/>
            <a:gdLst/>
            <a:ahLst/>
            <a:cxnLst/>
            <a:rect l="l" t="t" r="r" b="b"/>
            <a:pathLst>
              <a:path w="434975" h="201930">
                <a:moveTo>
                  <a:pt x="136425" y="44648"/>
                </a:moveTo>
                <a:lnTo>
                  <a:pt x="4564" y="44648"/>
                </a:lnTo>
                <a:lnTo>
                  <a:pt x="3720" y="44400"/>
                </a:lnTo>
                <a:lnTo>
                  <a:pt x="0" y="34627"/>
                </a:lnTo>
                <a:lnTo>
                  <a:pt x="0" y="24159"/>
                </a:lnTo>
                <a:lnTo>
                  <a:pt x="4564" y="13989"/>
                </a:lnTo>
                <a:lnTo>
                  <a:pt x="136425" y="13989"/>
                </a:lnTo>
                <a:lnTo>
                  <a:pt x="137169" y="14287"/>
                </a:lnTo>
                <a:lnTo>
                  <a:pt x="137864" y="14882"/>
                </a:lnTo>
                <a:lnTo>
                  <a:pt x="138658" y="15378"/>
                </a:lnTo>
                <a:lnTo>
                  <a:pt x="139253" y="16222"/>
                </a:lnTo>
                <a:lnTo>
                  <a:pt x="139650" y="17412"/>
                </a:lnTo>
                <a:lnTo>
                  <a:pt x="140146" y="18603"/>
                </a:lnTo>
                <a:lnTo>
                  <a:pt x="140493" y="20191"/>
                </a:lnTo>
                <a:lnTo>
                  <a:pt x="140692" y="22175"/>
                </a:lnTo>
                <a:lnTo>
                  <a:pt x="140989" y="24159"/>
                </a:lnTo>
                <a:lnTo>
                  <a:pt x="141138" y="26590"/>
                </a:lnTo>
                <a:lnTo>
                  <a:pt x="141138" y="32246"/>
                </a:lnTo>
                <a:lnTo>
                  <a:pt x="140989" y="34627"/>
                </a:lnTo>
                <a:lnTo>
                  <a:pt x="140692" y="36611"/>
                </a:lnTo>
                <a:lnTo>
                  <a:pt x="140493" y="38496"/>
                </a:lnTo>
                <a:lnTo>
                  <a:pt x="140146" y="40034"/>
                </a:lnTo>
                <a:lnTo>
                  <a:pt x="139650" y="41225"/>
                </a:lnTo>
                <a:lnTo>
                  <a:pt x="139253" y="42416"/>
                </a:lnTo>
                <a:lnTo>
                  <a:pt x="138658" y="43308"/>
                </a:lnTo>
                <a:lnTo>
                  <a:pt x="137169" y="44400"/>
                </a:lnTo>
                <a:lnTo>
                  <a:pt x="136425" y="44648"/>
                </a:lnTo>
                <a:close/>
              </a:path>
              <a:path w="434975" h="201930">
                <a:moveTo>
                  <a:pt x="74166" y="199429"/>
                </a:moveTo>
                <a:lnTo>
                  <a:pt x="66923" y="199429"/>
                </a:lnTo>
                <a:lnTo>
                  <a:pt x="63847" y="199280"/>
                </a:lnTo>
                <a:lnTo>
                  <a:pt x="51692" y="194369"/>
                </a:lnTo>
                <a:lnTo>
                  <a:pt x="51692" y="44648"/>
                </a:lnTo>
                <a:lnTo>
                  <a:pt x="89346" y="44648"/>
                </a:lnTo>
                <a:lnTo>
                  <a:pt x="89346" y="194369"/>
                </a:lnTo>
                <a:lnTo>
                  <a:pt x="85328" y="197792"/>
                </a:lnTo>
                <a:lnTo>
                  <a:pt x="83939" y="198288"/>
                </a:lnTo>
                <a:lnTo>
                  <a:pt x="82004" y="198685"/>
                </a:lnTo>
                <a:lnTo>
                  <a:pt x="77142" y="199280"/>
                </a:lnTo>
                <a:lnTo>
                  <a:pt x="74166" y="199429"/>
                </a:lnTo>
                <a:close/>
              </a:path>
              <a:path w="434975" h="201930">
                <a:moveTo>
                  <a:pt x="182277" y="199429"/>
                </a:moveTo>
                <a:lnTo>
                  <a:pt x="175233" y="199429"/>
                </a:lnTo>
                <a:lnTo>
                  <a:pt x="172355" y="199280"/>
                </a:lnTo>
                <a:lnTo>
                  <a:pt x="170073" y="198983"/>
                </a:lnTo>
                <a:lnTo>
                  <a:pt x="167791" y="198784"/>
                </a:lnTo>
                <a:lnTo>
                  <a:pt x="160846" y="194617"/>
                </a:lnTo>
                <a:lnTo>
                  <a:pt x="160846" y="5258"/>
                </a:lnTo>
                <a:lnTo>
                  <a:pt x="161094" y="4415"/>
                </a:lnTo>
                <a:lnTo>
                  <a:pt x="162185" y="2926"/>
                </a:lnTo>
                <a:lnTo>
                  <a:pt x="163178" y="2282"/>
                </a:lnTo>
                <a:lnTo>
                  <a:pt x="164567" y="1785"/>
                </a:lnTo>
                <a:lnTo>
                  <a:pt x="165956" y="1190"/>
                </a:lnTo>
                <a:lnTo>
                  <a:pt x="167791" y="744"/>
                </a:lnTo>
                <a:lnTo>
                  <a:pt x="172355" y="148"/>
                </a:lnTo>
                <a:lnTo>
                  <a:pt x="175233" y="0"/>
                </a:lnTo>
                <a:lnTo>
                  <a:pt x="182277" y="0"/>
                </a:lnTo>
                <a:lnTo>
                  <a:pt x="185204" y="148"/>
                </a:lnTo>
                <a:lnTo>
                  <a:pt x="189768" y="744"/>
                </a:lnTo>
                <a:lnTo>
                  <a:pt x="191604" y="1190"/>
                </a:lnTo>
                <a:lnTo>
                  <a:pt x="192993" y="1785"/>
                </a:lnTo>
                <a:lnTo>
                  <a:pt x="194382" y="2282"/>
                </a:lnTo>
                <a:lnTo>
                  <a:pt x="195325" y="2926"/>
                </a:lnTo>
                <a:lnTo>
                  <a:pt x="195821" y="3720"/>
                </a:lnTo>
                <a:lnTo>
                  <a:pt x="196416" y="4415"/>
                </a:lnTo>
                <a:lnTo>
                  <a:pt x="196714" y="5258"/>
                </a:lnTo>
                <a:lnTo>
                  <a:pt x="196714" y="76497"/>
                </a:lnTo>
                <a:lnTo>
                  <a:pt x="273445" y="76497"/>
                </a:lnTo>
                <a:lnTo>
                  <a:pt x="275543" y="79275"/>
                </a:lnTo>
                <a:lnTo>
                  <a:pt x="278172" y="85030"/>
                </a:lnTo>
                <a:lnTo>
                  <a:pt x="279262" y="89594"/>
                </a:lnTo>
                <a:lnTo>
                  <a:pt x="220576" y="89594"/>
                </a:lnTo>
                <a:lnTo>
                  <a:pt x="215962" y="91281"/>
                </a:lnTo>
                <a:lnTo>
                  <a:pt x="211299" y="94654"/>
                </a:lnTo>
                <a:lnTo>
                  <a:pt x="206635" y="97928"/>
                </a:lnTo>
                <a:lnTo>
                  <a:pt x="201774" y="102741"/>
                </a:lnTo>
                <a:lnTo>
                  <a:pt x="196714" y="109091"/>
                </a:lnTo>
                <a:lnTo>
                  <a:pt x="196714" y="194617"/>
                </a:lnTo>
                <a:lnTo>
                  <a:pt x="196416" y="195460"/>
                </a:lnTo>
                <a:lnTo>
                  <a:pt x="195821" y="196155"/>
                </a:lnTo>
                <a:lnTo>
                  <a:pt x="195325" y="196850"/>
                </a:lnTo>
                <a:lnTo>
                  <a:pt x="194382" y="197445"/>
                </a:lnTo>
                <a:lnTo>
                  <a:pt x="191604" y="198437"/>
                </a:lnTo>
                <a:lnTo>
                  <a:pt x="189768" y="198784"/>
                </a:lnTo>
                <a:lnTo>
                  <a:pt x="187486" y="198983"/>
                </a:lnTo>
                <a:lnTo>
                  <a:pt x="185204" y="199280"/>
                </a:lnTo>
                <a:lnTo>
                  <a:pt x="182277" y="199429"/>
                </a:lnTo>
                <a:close/>
              </a:path>
              <a:path w="434975" h="201930">
                <a:moveTo>
                  <a:pt x="273445" y="76497"/>
                </a:moveTo>
                <a:lnTo>
                  <a:pt x="196714" y="76497"/>
                </a:lnTo>
                <a:lnTo>
                  <a:pt x="202865" y="70445"/>
                </a:lnTo>
                <a:lnTo>
                  <a:pt x="209165" y="65930"/>
                </a:lnTo>
                <a:lnTo>
                  <a:pt x="215615" y="62954"/>
                </a:lnTo>
                <a:lnTo>
                  <a:pt x="222064" y="59878"/>
                </a:lnTo>
                <a:lnTo>
                  <a:pt x="228761" y="58340"/>
                </a:lnTo>
                <a:lnTo>
                  <a:pt x="244339" y="58340"/>
                </a:lnTo>
                <a:lnTo>
                  <a:pt x="251631" y="59779"/>
                </a:lnTo>
                <a:lnTo>
                  <a:pt x="263537" y="65533"/>
                </a:lnTo>
                <a:lnTo>
                  <a:pt x="268300" y="69453"/>
                </a:lnTo>
                <a:lnTo>
                  <a:pt x="271872" y="74414"/>
                </a:lnTo>
                <a:lnTo>
                  <a:pt x="273445" y="76497"/>
                </a:lnTo>
                <a:close/>
              </a:path>
              <a:path w="434975" h="201930">
                <a:moveTo>
                  <a:pt x="267903" y="199429"/>
                </a:moveTo>
                <a:lnTo>
                  <a:pt x="260958" y="199429"/>
                </a:lnTo>
                <a:lnTo>
                  <a:pt x="258031" y="199280"/>
                </a:lnTo>
                <a:lnTo>
                  <a:pt x="255649" y="198983"/>
                </a:lnTo>
                <a:lnTo>
                  <a:pt x="253367" y="198784"/>
                </a:lnTo>
                <a:lnTo>
                  <a:pt x="246422" y="194617"/>
                </a:lnTo>
                <a:lnTo>
                  <a:pt x="246422" y="114994"/>
                </a:lnTo>
                <a:lnTo>
                  <a:pt x="245976" y="110182"/>
                </a:lnTo>
                <a:lnTo>
                  <a:pt x="244190" y="103137"/>
                </a:lnTo>
                <a:lnTo>
                  <a:pt x="242900" y="100111"/>
                </a:lnTo>
                <a:lnTo>
                  <a:pt x="241213" y="97631"/>
                </a:lnTo>
                <a:lnTo>
                  <a:pt x="239526" y="95051"/>
                </a:lnTo>
                <a:lnTo>
                  <a:pt x="237294" y="93067"/>
                </a:lnTo>
                <a:lnTo>
                  <a:pt x="234516" y="91678"/>
                </a:lnTo>
                <a:lnTo>
                  <a:pt x="231837" y="90289"/>
                </a:lnTo>
                <a:lnTo>
                  <a:pt x="228712" y="89594"/>
                </a:lnTo>
                <a:lnTo>
                  <a:pt x="279262" y="89594"/>
                </a:lnTo>
                <a:lnTo>
                  <a:pt x="279760" y="91678"/>
                </a:lnTo>
                <a:lnTo>
                  <a:pt x="281446" y="98325"/>
                </a:lnTo>
                <a:lnTo>
                  <a:pt x="282290" y="106312"/>
                </a:lnTo>
                <a:lnTo>
                  <a:pt x="282290" y="194617"/>
                </a:lnTo>
                <a:lnTo>
                  <a:pt x="281992" y="195460"/>
                </a:lnTo>
                <a:lnTo>
                  <a:pt x="273062" y="198983"/>
                </a:lnTo>
                <a:lnTo>
                  <a:pt x="270780" y="199280"/>
                </a:lnTo>
                <a:lnTo>
                  <a:pt x="267903" y="199429"/>
                </a:lnTo>
                <a:close/>
              </a:path>
              <a:path w="434975" h="201930">
                <a:moveTo>
                  <a:pt x="384364" y="201810"/>
                </a:moveTo>
                <a:lnTo>
                  <a:pt x="378113" y="201810"/>
                </a:lnTo>
                <a:lnTo>
                  <a:pt x="369890" y="201550"/>
                </a:lnTo>
                <a:lnTo>
                  <a:pt x="332671" y="190450"/>
                </a:lnTo>
                <a:lnTo>
                  <a:pt x="312442" y="155702"/>
                </a:lnTo>
                <a:lnTo>
                  <a:pt x="310126" y="130720"/>
                </a:lnTo>
                <a:lnTo>
                  <a:pt x="310368" y="123294"/>
                </a:lnTo>
                <a:lnTo>
                  <a:pt x="323288" y="82860"/>
                </a:lnTo>
                <a:lnTo>
                  <a:pt x="360588" y="59605"/>
                </a:lnTo>
                <a:lnTo>
                  <a:pt x="374987" y="58340"/>
                </a:lnTo>
                <a:lnTo>
                  <a:pt x="382661" y="58638"/>
                </a:lnTo>
                <a:lnTo>
                  <a:pt x="425688" y="81756"/>
                </a:lnTo>
                <a:lnTo>
                  <a:pt x="426789" y="83790"/>
                </a:lnTo>
                <a:lnTo>
                  <a:pt x="369530" y="83790"/>
                </a:lnTo>
                <a:lnTo>
                  <a:pt x="365562" y="84633"/>
                </a:lnTo>
                <a:lnTo>
                  <a:pt x="348645" y="103584"/>
                </a:lnTo>
                <a:lnTo>
                  <a:pt x="347454" y="107453"/>
                </a:lnTo>
                <a:lnTo>
                  <a:pt x="346760" y="111621"/>
                </a:lnTo>
                <a:lnTo>
                  <a:pt x="346561" y="116085"/>
                </a:lnTo>
                <a:lnTo>
                  <a:pt x="434965" y="116085"/>
                </a:lnTo>
                <a:lnTo>
                  <a:pt x="434965" y="130720"/>
                </a:lnTo>
                <a:lnTo>
                  <a:pt x="433973" y="133945"/>
                </a:lnTo>
                <a:lnTo>
                  <a:pt x="431989" y="136028"/>
                </a:lnTo>
                <a:lnTo>
                  <a:pt x="430103" y="138112"/>
                </a:lnTo>
                <a:lnTo>
                  <a:pt x="427425" y="139154"/>
                </a:lnTo>
                <a:lnTo>
                  <a:pt x="346561" y="139154"/>
                </a:lnTo>
                <a:lnTo>
                  <a:pt x="346561" y="144611"/>
                </a:lnTo>
                <a:lnTo>
                  <a:pt x="375235" y="174724"/>
                </a:lnTo>
                <a:lnTo>
                  <a:pt x="428974" y="174724"/>
                </a:lnTo>
                <a:lnTo>
                  <a:pt x="428962" y="181719"/>
                </a:lnTo>
                <a:lnTo>
                  <a:pt x="390218" y="201414"/>
                </a:lnTo>
                <a:lnTo>
                  <a:pt x="384364" y="201810"/>
                </a:lnTo>
                <a:close/>
              </a:path>
              <a:path w="434975" h="201930">
                <a:moveTo>
                  <a:pt x="434965" y="116085"/>
                </a:moveTo>
                <a:lnTo>
                  <a:pt x="400139" y="116085"/>
                </a:lnTo>
                <a:lnTo>
                  <a:pt x="400437" y="106064"/>
                </a:lnTo>
                <a:lnTo>
                  <a:pt x="398403" y="98176"/>
                </a:lnTo>
                <a:lnTo>
                  <a:pt x="394037" y="92422"/>
                </a:lnTo>
                <a:lnTo>
                  <a:pt x="389771" y="86667"/>
                </a:lnTo>
                <a:lnTo>
                  <a:pt x="383123" y="83790"/>
                </a:lnTo>
                <a:lnTo>
                  <a:pt x="426789" y="83790"/>
                </a:lnTo>
                <a:lnTo>
                  <a:pt x="429275" y="88403"/>
                </a:lnTo>
                <a:lnTo>
                  <a:pt x="433831" y="103584"/>
                </a:lnTo>
                <a:lnTo>
                  <a:pt x="434945" y="111621"/>
                </a:lnTo>
                <a:lnTo>
                  <a:pt x="434965" y="116085"/>
                </a:lnTo>
                <a:close/>
              </a:path>
              <a:path w="434975" h="201930">
                <a:moveTo>
                  <a:pt x="428974" y="174724"/>
                </a:moveTo>
                <a:lnTo>
                  <a:pt x="387638" y="174724"/>
                </a:lnTo>
                <a:lnTo>
                  <a:pt x="393144" y="174277"/>
                </a:lnTo>
                <a:lnTo>
                  <a:pt x="402669" y="172491"/>
                </a:lnTo>
                <a:lnTo>
                  <a:pt x="406787" y="171499"/>
                </a:lnTo>
                <a:lnTo>
                  <a:pt x="413732" y="169316"/>
                </a:lnTo>
                <a:lnTo>
                  <a:pt x="416737" y="168275"/>
                </a:lnTo>
                <a:lnTo>
                  <a:pt x="421174" y="166538"/>
                </a:lnTo>
                <a:lnTo>
                  <a:pt x="423009" y="166092"/>
                </a:lnTo>
                <a:lnTo>
                  <a:pt x="425291" y="166092"/>
                </a:lnTo>
                <a:lnTo>
                  <a:pt x="425986" y="166241"/>
                </a:lnTo>
                <a:lnTo>
                  <a:pt x="426482" y="166538"/>
                </a:lnTo>
                <a:lnTo>
                  <a:pt x="427077" y="166836"/>
                </a:lnTo>
                <a:lnTo>
                  <a:pt x="428714" y="172045"/>
                </a:lnTo>
                <a:lnTo>
                  <a:pt x="428913" y="173533"/>
                </a:lnTo>
                <a:lnTo>
                  <a:pt x="428974" y="174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6913" y="1244179"/>
            <a:ext cx="1247927" cy="2018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69412" y="1244179"/>
            <a:ext cx="1118313" cy="201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66046" y="1243137"/>
            <a:ext cx="4414389" cy="2513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219" y="1644229"/>
            <a:ext cx="989662" cy="201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030" y="688336"/>
            <a:ext cx="201930" cy="16256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4716" y="2043237"/>
            <a:ext cx="2953032" cy="251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9783" y="2502669"/>
            <a:ext cx="194153" cy="143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2379" y="2449240"/>
            <a:ext cx="832680" cy="2457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8909" y="2444775"/>
            <a:ext cx="566975" cy="250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5124" y="2844379"/>
            <a:ext cx="198812" cy="201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2379" y="2844825"/>
            <a:ext cx="807752" cy="2013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0841" y="2844825"/>
            <a:ext cx="566975" cy="250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1970" y="3302918"/>
            <a:ext cx="171965" cy="1431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2379" y="3244875"/>
            <a:ext cx="953869" cy="250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98695" y="3244875"/>
            <a:ext cx="566975" cy="2501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7831" y="3644925"/>
            <a:ext cx="206104" cy="2013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3664" y="3655492"/>
            <a:ext cx="955088" cy="1907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93277" y="3644925"/>
            <a:ext cx="566975" cy="2501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5824" y="390609"/>
            <a:ext cx="2007561" cy="22815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824" y="390609"/>
            <a:ext cx="2007561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6212" y="763525"/>
            <a:ext cx="5160971" cy="3616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531" y="843087"/>
            <a:ext cx="6416317" cy="25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716" y="1244179"/>
            <a:ext cx="3840490" cy="250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9030" y="688336"/>
            <a:ext cx="201930" cy="122555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2633" y="1644229"/>
            <a:ext cx="1184506" cy="250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7000" y="1671464"/>
            <a:ext cx="1043267" cy="2230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427" y="2084349"/>
            <a:ext cx="168945" cy="1247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5290" y="2032706"/>
            <a:ext cx="7523649" cy="2187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364" y="2386024"/>
            <a:ext cx="173009" cy="1754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700" y="2385131"/>
            <a:ext cx="1152414" cy="1763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7917" y="2382154"/>
            <a:ext cx="5779881" cy="2214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8333" y="2731329"/>
            <a:ext cx="533695" cy="157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8526" y="3045654"/>
            <a:ext cx="583890" cy="196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8526" y="3359979"/>
            <a:ext cx="958267" cy="157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0424" y="2605401"/>
            <a:ext cx="16383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dirty="0">
                <a:solidFill>
                  <a:srgbClr val="642C85"/>
                </a:solidFill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642C85"/>
                </a:solidFill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642C85"/>
                </a:solidFill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solidFill>
                  <a:srgbClr val="642C85"/>
                </a:solidFill>
                <a:latin typeface="Arial"/>
                <a:cs typeface="Arial"/>
              </a:rPr>
              <a:t>■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48526" y="3674304"/>
            <a:ext cx="1018654" cy="1961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6741" y="4046648"/>
            <a:ext cx="149631" cy="1244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700" y="3994856"/>
            <a:ext cx="1152414" cy="1763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94317" y="3995749"/>
            <a:ext cx="4311791" cy="2178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80897" y="3996195"/>
            <a:ext cx="1784717" cy="2174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0121" y="4348174"/>
            <a:ext cx="1164232" cy="1754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5824" y="403110"/>
            <a:ext cx="1752695" cy="2156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716" y="844575"/>
            <a:ext cx="1022661" cy="25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7914" y="1233945"/>
            <a:ext cx="832407" cy="217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914" y="1585031"/>
            <a:ext cx="6077654" cy="2187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4716" y="1949475"/>
            <a:ext cx="874808" cy="201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7914" y="2374975"/>
            <a:ext cx="2435405" cy="175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716" y="2754040"/>
            <a:ext cx="912876" cy="245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7914" y="3142815"/>
            <a:ext cx="710542" cy="213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030" y="679154"/>
            <a:ext cx="595630" cy="30480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30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40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dirty="0">
                <a:solidFill>
                  <a:srgbClr val="424242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40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429259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7914" y="3490031"/>
            <a:ext cx="5629854" cy="2187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5795" y="391204"/>
            <a:ext cx="3308835" cy="2826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030" y="73786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6361" y="843087"/>
            <a:ext cx="5987082" cy="25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68841" y="844129"/>
            <a:ext cx="1177015" cy="201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45334" y="849040"/>
            <a:ext cx="663660" cy="196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120" y="1244179"/>
            <a:ext cx="679996" cy="2506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0703" y="1249090"/>
            <a:ext cx="817084" cy="2457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103" y="1244179"/>
            <a:ext cx="1552132" cy="201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6556" y="1243137"/>
            <a:ext cx="3102606" cy="251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9030" y="153796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6711" y="1644229"/>
            <a:ext cx="1588434" cy="201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624" y="1874896"/>
            <a:ext cx="1618615" cy="0"/>
          </a:xfrm>
          <a:custGeom>
            <a:avLst/>
            <a:gdLst/>
            <a:ahLst/>
            <a:cxnLst/>
            <a:rect l="l" t="t" r="r" b="b"/>
            <a:pathLst>
              <a:path w="1618614">
                <a:moveTo>
                  <a:pt x="0" y="0"/>
                </a:moveTo>
                <a:lnTo>
                  <a:pt x="1618123" y="0"/>
                </a:lnTo>
              </a:path>
            </a:pathLst>
          </a:custGeom>
          <a:ln w="26289">
            <a:solidFill>
              <a:srgbClr val="4FC3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5829" y="2044279"/>
            <a:ext cx="2032856" cy="2506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2730" y="1888486"/>
            <a:ext cx="201930" cy="8255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2379" y="2430786"/>
            <a:ext cx="3049311" cy="255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5975" y="2833699"/>
            <a:ext cx="5137209" cy="217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2379" y="3196804"/>
            <a:ext cx="1577307" cy="250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2730" y="2699552"/>
            <a:ext cx="481330" cy="11671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415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3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L="291465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■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51800" y="3621857"/>
            <a:ext cx="7274426" cy="2187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3499" y="3985331"/>
            <a:ext cx="7440098" cy="2187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0014" y="4338649"/>
            <a:ext cx="2643955" cy="2178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5824" y="390609"/>
            <a:ext cx="2567786" cy="283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76624" y="1583024"/>
            <a:ext cx="5836920" cy="64643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ts val="2030"/>
              </a:lnSpc>
              <a:spcBef>
                <a:spcPts val="229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&lt;p&gt;</a:t>
            </a:r>
            <a:r>
              <a:rPr sz="1700" b="1" spc="-5" dirty="0">
                <a:latin typeface="Consolas"/>
                <a:cs typeface="Consolas"/>
              </a:rPr>
              <a:t>The bottom margin of this </a:t>
            </a:r>
            <a:r>
              <a:rPr sz="1700" b="1" dirty="0">
                <a:latin typeface="Consolas"/>
                <a:cs typeface="Consolas"/>
              </a:rPr>
              <a:t>p </a:t>
            </a:r>
            <a:r>
              <a:rPr sz="1700" b="1" spc="-5" dirty="0">
                <a:latin typeface="Consolas"/>
                <a:cs typeface="Consolas"/>
              </a:rPr>
              <a:t>is</a:t>
            </a:r>
            <a:r>
              <a:rPr sz="1700" b="1" spc="-60" dirty="0"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collapsed</a:t>
            </a: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&lt;/p&gt;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2030"/>
              </a:lnSpc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&lt;p&gt;</a:t>
            </a:r>
            <a:r>
              <a:rPr sz="1700" b="1" spc="-5" dirty="0">
                <a:latin typeface="Consolas"/>
                <a:cs typeface="Consolas"/>
              </a:rPr>
              <a:t>with the top margin of this paragraph.</a:t>
            </a: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&lt;/p&gt;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7960" y="1783731"/>
            <a:ext cx="1187254" cy="411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5134" y="1477346"/>
            <a:ext cx="3103180" cy="419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531" y="843087"/>
            <a:ext cx="6558609" cy="25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700" y="1270075"/>
            <a:ext cx="7410127" cy="217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1289" y="1632656"/>
            <a:ext cx="3802178" cy="218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6361" y="1996654"/>
            <a:ext cx="6296605" cy="250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9700" y="2386024"/>
            <a:ext cx="604696" cy="175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73717" y="2762262"/>
            <a:ext cx="907230" cy="1937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700" y="2742765"/>
            <a:ext cx="826036" cy="171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030" y="688336"/>
            <a:ext cx="595630" cy="263906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9700" y="3090874"/>
            <a:ext cx="747748" cy="2175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3215" y="3114687"/>
            <a:ext cx="907230" cy="1937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5795" y="390609"/>
            <a:ext cx="2729608" cy="2829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298" y="840569"/>
            <a:ext cx="4597047" cy="239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7987" y="839527"/>
            <a:ext cx="3474321" cy="240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298" y="1220527"/>
            <a:ext cx="7420018" cy="240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9700" y="1595895"/>
            <a:ext cx="786440" cy="1750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8343" y="1595449"/>
            <a:ext cx="1645392" cy="217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8072" y="1646199"/>
            <a:ext cx="214091" cy="1247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6343" y="1594556"/>
            <a:ext cx="2794317" cy="218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585" y="1954994"/>
            <a:ext cx="1945712" cy="2394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7914" y="2327981"/>
            <a:ext cx="336550" cy="176530"/>
          </a:xfrm>
          <a:custGeom>
            <a:avLst/>
            <a:gdLst/>
            <a:ahLst/>
            <a:cxnLst/>
            <a:rect l="l" t="t" r="r" b="b"/>
            <a:pathLst>
              <a:path w="336550" h="176530">
                <a:moveTo>
                  <a:pt x="18702" y="174277"/>
                </a:moveTo>
                <a:lnTo>
                  <a:pt x="12551" y="174277"/>
                </a:lnTo>
                <a:lnTo>
                  <a:pt x="10021" y="174178"/>
                </a:lnTo>
                <a:lnTo>
                  <a:pt x="0" y="170160"/>
                </a:lnTo>
                <a:lnTo>
                  <a:pt x="0" y="5457"/>
                </a:lnTo>
                <a:lnTo>
                  <a:pt x="248" y="4762"/>
                </a:lnTo>
                <a:lnTo>
                  <a:pt x="744" y="4167"/>
                </a:lnTo>
                <a:lnTo>
                  <a:pt x="1240" y="3472"/>
                </a:lnTo>
                <a:lnTo>
                  <a:pt x="2083" y="2877"/>
                </a:lnTo>
                <a:lnTo>
                  <a:pt x="4465" y="1884"/>
                </a:lnTo>
                <a:lnTo>
                  <a:pt x="6053" y="1537"/>
                </a:lnTo>
                <a:lnTo>
                  <a:pt x="8036" y="1339"/>
                </a:lnTo>
                <a:lnTo>
                  <a:pt x="10021" y="1041"/>
                </a:lnTo>
                <a:lnTo>
                  <a:pt x="12551" y="892"/>
                </a:lnTo>
                <a:lnTo>
                  <a:pt x="18702" y="892"/>
                </a:lnTo>
                <a:lnTo>
                  <a:pt x="21232" y="1041"/>
                </a:lnTo>
                <a:lnTo>
                  <a:pt x="23217" y="1339"/>
                </a:lnTo>
                <a:lnTo>
                  <a:pt x="25202" y="1537"/>
                </a:lnTo>
                <a:lnTo>
                  <a:pt x="26789" y="1885"/>
                </a:lnTo>
                <a:lnTo>
                  <a:pt x="29170" y="2877"/>
                </a:lnTo>
                <a:lnTo>
                  <a:pt x="30013" y="3472"/>
                </a:lnTo>
                <a:lnTo>
                  <a:pt x="30509" y="4167"/>
                </a:lnTo>
                <a:lnTo>
                  <a:pt x="31005" y="4762"/>
                </a:lnTo>
                <a:lnTo>
                  <a:pt x="31253" y="5457"/>
                </a:lnTo>
                <a:lnTo>
                  <a:pt x="31253" y="170160"/>
                </a:lnTo>
                <a:lnTo>
                  <a:pt x="21232" y="174178"/>
                </a:lnTo>
                <a:lnTo>
                  <a:pt x="18702" y="174277"/>
                </a:lnTo>
                <a:close/>
              </a:path>
              <a:path w="336550" h="176530">
                <a:moveTo>
                  <a:pt x="120501" y="176361"/>
                </a:moveTo>
                <a:lnTo>
                  <a:pt x="115044" y="176361"/>
                </a:lnTo>
                <a:lnTo>
                  <a:pt x="107900" y="176128"/>
                </a:lnTo>
                <a:lnTo>
                  <a:pt x="70693" y="161478"/>
                </a:lnTo>
                <a:lnTo>
                  <a:pt x="56183" y="122755"/>
                </a:lnTo>
                <a:lnTo>
                  <a:pt x="55979" y="114597"/>
                </a:lnTo>
                <a:lnTo>
                  <a:pt x="56192" y="108011"/>
                </a:lnTo>
                <a:lnTo>
                  <a:pt x="75803" y="63053"/>
                </a:lnTo>
                <a:lnTo>
                  <a:pt x="103535" y="51643"/>
                </a:lnTo>
                <a:lnTo>
                  <a:pt x="121593" y="51643"/>
                </a:lnTo>
                <a:lnTo>
                  <a:pt x="129480" y="53032"/>
                </a:lnTo>
                <a:lnTo>
                  <a:pt x="136029" y="55810"/>
                </a:lnTo>
                <a:lnTo>
                  <a:pt x="142577" y="58489"/>
                </a:lnTo>
                <a:lnTo>
                  <a:pt x="147935" y="62259"/>
                </a:lnTo>
                <a:lnTo>
                  <a:pt x="152102" y="67121"/>
                </a:lnTo>
                <a:lnTo>
                  <a:pt x="156369" y="71983"/>
                </a:lnTo>
                <a:lnTo>
                  <a:pt x="157285" y="73669"/>
                </a:lnTo>
                <a:lnTo>
                  <a:pt x="107652" y="73669"/>
                </a:lnTo>
                <a:lnTo>
                  <a:pt x="104180" y="74414"/>
                </a:lnTo>
                <a:lnTo>
                  <a:pt x="101203" y="75902"/>
                </a:lnTo>
                <a:lnTo>
                  <a:pt x="98326" y="77390"/>
                </a:lnTo>
                <a:lnTo>
                  <a:pt x="95895" y="79424"/>
                </a:lnTo>
                <a:lnTo>
                  <a:pt x="93910" y="82004"/>
                </a:lnTo>
                <a:lnTo>
                  <a:pt x="91926" y="84484"/>
                </a:lnTo>
                <a:lnTo>
                  <a:pt x="90438" y="87461"/>
                </a:lnTo>
                <a:lnTo>
                  <a:pt x="89446" y="90933"/>
                </a:lnTo>
                <a:lnTo>
                  <a:pt x="88453" y="94307"/>
                </a:lnTo>
                <a:lnTo>
                  <a:pt x="87853" y="98077"/>
                </a:lnTo>
                <a:lnTo>
                  <a:pt x="87660" y="101947"/>
                </a:lnTo>
                <a:lnTo>
                  <a:pt x="164455" y="101947"/>
                </a:lnTo>
                <a:lnTo>
                  <a:pt x="164455" y="114597"/>
                </a:lnTo>
                <a:lnTo>
                  <a:pt x="163612" y="117425"/>
                </a:lnTo>
                <a:lnTo>
                  <a:pt x="160238" y="120997"/>
                </a:lnTo>
                <a:lnTo>
                  <a:pt x="157907" y="121890"/>
                </a:lnTo>
                <a:lnTo>
                  <a:pt x="87660" y="121890"/>
                </a:lnTo>
                <a:lnTo>
                  <a:pt x="87660" y="126652"/>
                </a:lnTo>
                <a:lnTo>
                  <a:pt x="112514" y="152846"/>
                </a:lnTo>
                <a:lnTo>
                  <a:pt x="159229" y="152846"/>
                </a:lnTo>
                <a:lnTo>
                  <a:pt x="159196" y="158998"/>
                </a:lnTo>
                <a:lnTo>
                  <a:pt x="156716" y="167580"/>
                </a:lnTo>
                <a:lnTo>
                  <a:pt x="156220" y="168175"/>
                </a:lnTo>
                <a:lnTo>
                  <a:pt x="125611" y="176014"/>
                </a:lnTo>
                <a:lnTo>
                  <a:pt x="120501" y="176361"/>
                </a:lnTo>
                <a:close/>
              </a:path>
              <a:path w="336550" h="176530">
                <a:moveTo>
                  <a:pt x="164455" y="101947"/>
                </a:moveTo>
                <a:lnTo>
                  <a:pt x="134243" y="101947"/>
                </a:lnTo>
                <a:lnTo>
                  <a:pt x="134541" y="93116"/>
                </a:lnTo>
                <a:lnTo>
                  <a:pt x="132804" y="86221"/>
                </a:lnTo>
                <a:lnTo>
                  <a:pt x="129034" y="81260"/>
                </a:lnTo>
                <a:lnTo>
                  <a:pt x="125264" y="76200"/>
                </a:lnTo>
                <a:lnTo>
                  <a:pt x="119459" y="73669"/>
                </a:lnTo>
                <a:lnTo>
                  <a:pt x="157285" y="73669"/>
                </a:lnTo>
                <a:lnTo>
                  <a:pt x="159494" y="77737"/>
                </a:lnTo>
                <a:lnTo>
                  <a:pt x="161509" y="84484"/>
                </a:lnTo>
                <a:lnTo>
                  <a:pt x="163463" y="90933"/>
                </a:lnTo>
                <a:lnTo>
                  <a:pt x="164441" y="97978"/>
                </a:lnTo>
                <a:lnTo>
                  <a:pt x="164455" y="101947"/>
                </a:lnTo>
                <a:close/>
              </a:path>
              <a:path w="336550" h="176530">
                <a:moveTo>
                  <a:pt x="159229" y="152846"/>
                </a:moveTo>
                <a:lnTo>
                  <a:pt x="123329" y="152846"/>
                </a:lnTo>
                <a:lnTo>
                  <a:pt x="128091" y="152449"/>
                </a:lnTo>
                <a:lnTo>
                  <a:pt x="136326" y="150862"/>
                </a:lnTo>
                <a:lnTo>
                  <a:pt x="152450" y="145653"/>
                </a:lnTo>
                <a:lnTo>
                  <a:pt x="154087" y="145256"/>
                </a:lnTo>
                <a:lnTo>
                  <a:pt x="156071" y="145256"/>
                </a:lnTo>
                <a:lnTo>
                  <a:pt x="156666" y="145405"/>
                </a:lnTo>
                <a:lnTo>
                  <a:pt x="157659" y="146000"/>
                </a:lnTo>
                <a:lnTo>
                  <a:pt x="158055" y="146546"/>
                </a:lnTo>
                <a:lnTo>
                  <a:pt x="158353" y="147339"/>
                </a:lnTo>
                <a:lnTo>
                  <a:pt x="158750" y="148034"/>
                </a:lnTo>
                <a:lnTo>
                  <a:pt x="158998" y="149076"/>
                </a:lnTo>
                <a:lnTo>
                  <a:pt x="159123" y="150762"/>
                </a:lnTo>
                <a:lnTo>
                  <a:pt x="159229" y="152846"/>
                </a:lnTo>
                <a:close/>
              </a:path>
              <a:path w="336550" h="176530">
                <a:moveTo>
                  <a:pt x="227384" y="54471"/>
                </a:moveTo>
                <a:lnTo>
                  <a:pt x="196279" y="54471"/>
                </a:lnTo>
                <a:lnTo>
                  <a:pt x="196279" y="37702"/>
                </a:lnTo>
                <a:lnTo>
                  <a:pt x="222522" y="942"/>
                </a:lnTo>
                <a:lnTo>
                  <a:pt x="228376" y="0"/>
                </a:lnTo>
                <a:lnTo>
                  <a:pt x="238298" y="0"/>
                </a:lnTo>
                <a:lnTo>
                  <a:pt x="241324" y="297"/>
                </a:lnTo>
                <a:lnTo>
                  <a:pt x="244202" y="892"/>
                </a:lnTo>
                <a:lnTo>
                  <a:pt x="247079" y="1388"/>
                </a:lnTo>
                <a:lnTo>
                  <a:pt x="249361" y="1934"/>
                </a:lnTo>
                <a:lnTo>
                  <a:pt x="252735" y="3125"/>
                </a:lnTo>
                <a:lnTo>
                  <a:pt x="253826" y="3720"/>
                </a:lnTo>
                <a:lnTo>
                  <a:pt x="254322" y="4315"/>
                </a:lnTo>
                <a:lnTo>
                  <a:pt x="254917" y="4812"/>
                </a:lnTo>
                <a:lnTo>
                  <a:pt x="255413" y="5605"/>
                </a:lnTo>
                <a:lnTo>
                  <a:pt x="255810" y="6697"/>
                </a:lnTo>
                <a:lnTo>
                  <a:pt x="256207" y="7689"/>
                </a:lnTo>
                <a:lnTo>
                  <a:pt x="256455" y="8979"/>
                </a:lnTo>
                <a:lnTo>
                  <a:pt x="256554" y="10566"/>
                </a:lnTo>
                <a:lnTo>
                  <a:pt x="256753" y="12154"/>
                </a:lnTo>
                <a:lnTo>
                  <a:pt x="256753" y="20984"/>
                </a:lnTo>
                <a:lnTo>
                  <a:pt x="256554" y="22472"/>
                </a:lnTo>
                <a:lnTo>
                  <a:pt x="256455" y="23862"/>
                </a:lnTo>
                <a:lnTo>
                  <a:pt x="256182" y="25003"/>
                </a:lnTo>
                <a:lnTo>
                  <a:pt x="238001" y="25003"/>
                </a:lnTo>
                <a:lnTo>
                  <a:pt x="236115" y="25350"/>
                </a:lnTo>
                <a:lnTo>
                  <a:pt x="232940" y="26739"/>
                </a:lnTo>
                <a:lnTo>
                  <a:pt x="231601" y="27880"/>
                </a:lnTo>
                <a:lnTo>
                  <a:pt x="230510" y="29467"/>
                </a:lnTo>
                <a:lnTo>
                  <a:pt x="229418" y="30956"/>
                </a:lnTo>
                <a:lnTo>
                  <a:pt x="228624" y="32940"/>
                </a:lnTo>
                <a:lnTo>
                  <a:pt x="227632" y="37802"/>
                </a:lnTo>
                <a:lnTo>
                  <a:pt x="227384" y="40778"/>
                </a:lnTo>
                <a:lnTo>
                  <a:pt x="227384" y="54471"/>
                </a:lnTo>
                <a:close/>
              </a:path>
              <a:path w="336550" h="176530">
                <a:moveTo>
                  <a:pt x="253925" y="27681"/>
                </a:moveTo>
                <a:lnTo>
                  <a:pt x="252834" y="27681"/>
                </a:lnTo>
                <a:lnTo>
                  <a:pt x="252189" y="27582"/>
                </a:lnTo>
                <a:lnTo>
                  <a:pt x="251494" y="27384"/>
                </a:lnTo>
                <a:lnTo>
                  <a:pt x="250800" y="27086"/>
                </a:lnTo>
                <a:lnTo>
                  <a:pt x="249907" y="26789"/>
                </a:lnTo>
                <a:lnTo>
                  <a:pt x="248815" y="26491"/>
                </a:lnTo>
                <a:lnTo>
                  <a:pt x="247823" y="26094"/>
                </a:lnTo>
                <a:lnTo>
                  <a:pt x="246633" y="25747"/>
                </a:lnTo>
                <a:lnTo>
                  <a:pt x="243854" y="25151"/>
                </a:lnTo>
                <a:lnTo>
                  <a:pt x="242168" y="25003"/>
                </a:lnTo>
                <a:lnTo>
                  <a:pt x="256182" y="25003"/>
                </a:lnTo>
                <a:lnTo>
                  <a:pt x="255810" y="25747"/>
                </a:lnTo>
                <a:lnTo>
                  <a:pt x="255513" y="26540"/>
                </a:lnTo>
                <a:lnTo>
                  <a:pt x="255165" y="27086"/>
                </a:lnTo>
                <a:lnTo>
                  <a:pt x="254769" y="27384"/>
                </a:lnTo>
                <a:lnTo>
                  <a:pt x="254372" y="27582"/>
                </a:lnTo>
                <a:lnTo>
                  <a:pt x="253925" y="27681"/>
                </a:lnTo>
                <a:close/>
              </a:path>
              <a:path w="336550" h="176530">
                <a:moveTo>
                  <a:pt x="249113" y="79771"/>
                </a:moveTo>
                <a:lnTo>
                  <a:pt x="180801" y="79771"/>
                </a:lnTo>
                <a:lnTo>
                  <a:pt x="179660" y="78829"/>
                </a:lnTo>
                <a:lnTo>
                  <a:pt x="178866" y="76944"/>
                </a:lnTo>
                <a:lnTo>
                  <a:pt x="178072" y="74959"/>
                </a:lnTo>
                <a:lnTo>
                  <a:pt x="177676" y="71685"/>
                </a:lnTo>
                <a:lnTo>
                  <a:pt x="177775" y="62755"/>
                </a:lnTo>
                <a:lnTo>
                  <a:pt x="181644" y="54471"/>
                </a:lnTo>
                <a:lnTo>
                  <a:pt x="248319" y="54471"/>
                </a:lnTo>
                <a:lnTo>
                  <a:pt x="248964" y="54719"/>
                </a:lnTo>
                <a:lnTo>
                  <a:pt x="249560" y="55215"/>
                </a:lnTo>
                <a:lnTo>
                  <a:pt x="250254" y="55612"/>
                </a:lnTo>
                <a:lnTo>
                  <a:pt x="250800" y="56306"/>
                </a:lnTo>
                <a:lnTo>
                  <a:pt x="251197" y="57298"/>
                </a:lnTo>
                <a:lnTo>
                  <a:pt x="251594" y="58191"/>
                </a:lnTo>
                <a:lnTo>
                  <a:pt x="251891" y="59481"/>
                </a:lnTo>
                <a:lnTo>
                  <a:pt x="252288" y="62755"/>
                </a:lnTo>
                <a:lnTo>
                  <a:pt x="252387" y="71685"/>
                </a:lnTo>
                <a:lnTo>
                  <a:pt x="251941" y="74959"/>
                </a:lnTo>
                <a:lnTo>
                  <a:pt x="251048" y="76944"/>
                </a:lnTo>
                <a:lnTo>
                  <a:pt x="250254" y="78829"/>
                </a:lnTo>
                <a:lnTo>
                  <a:pt x="249113" y="79771"/>
                </a:lnTo>
                <a:close/>
              </a:path>
              <a:path w="336550" h="176530">
                <a:moveTo>
                  <a:pt x="214734" y="174277"/>
                </a:moveTo>
                <a:lnTo>
                  <a:pt x="208781" y="174277"/>
                </a:lnTo>
                <a:lnTo>
                  <a:pt x="206251" y="174178"/>
                </a:lnTo>
                <a:lnTo>
                  <a:pt x="196279" y="170160"/>
                </a:lnTo>
                <a:lnTo>
                  <a:pt x="196279" y="79771"/>
                </a:lnTo>
                <a:lnTo>
                  <a:pt x="227384" y="79771"/>
                </a:lnTo>
                <a:lnTo>
                  <a:pt x="227384" y="170160"/>
                </a:lnTo>
                <a:lnTo>
                  <a:pt x="224110" y="173087"/>
                </a:lnTo>
                <a:lnTo>
                  <a:pt x="223019" y="173483"/>
                </a:lnTo>
                <a:lnTo>
                  <a:pt x="221431" y="173781"/>
                </a:lnTo>
                <a:lnTo>
                  <a:pt x="217264" y="174178"/>
                </a:lnTo>
                <a:lnTo>
                  <a:pt x="214734" y="174277"/>
                </a:lnTo>
                <a:close/>
              </a:path>
              <a:path w="336550" h="176530">
                <a:moveTo>
                  <a:pt x="306976" y="54471"/>
                </a:moveTo>
                <a:lnTo>
                  <a:pt x="275871" y="54471"/>
                </a:lnTo>
                <a:lnTo>
                  <a:pt x="275871" y="29021"/>
                </a:lnTo>
                <a:lnTo>
                  <a:pt x="276069" y="28277"/>
                </a:lnTo>
                <a:lnTo>
                  <a:pt x="276962" y="26987"/>
                </a:lnTo>
                <a:lnTo>
                  <a:pt x="277806" y="26441"/>
                </a:lnTo>
                <a:lnTo>
                  <a:pt x="278996" y="26044"/>
                </a:lnTo>
                <a:lnTo>
                  <a:pt x="280187" y="25548"/>
                </a:lnTo>
                <a:lnTo>
                  <a:pt x="281776" y="25201"/>
                </a:lnTo>
                <a:lnTo>
                  <a:pt x="285842" y="24804"/>
                </a:lnTo>
                <a:lnTo>
                  <a:pt x="288372" y="24705"/>
                </a:lnTo>
                <a:lnTo>
                  <a:pt x="294425" y="24705"/>
                </a:lnTo>
                <a:lnTo>
                  <a:pt x="296955" y="24804"/>
                </a:lnTo>
                <a:lnTo>
                  <a:pt x="301024" y="25201"/>
                </a:lnTo>
                <a:lnTo>
                  <a:pt x="302610" y="25548"/>
                </a:lnTo>
                <a:lnTo>
                  <a:pt x="303702" y="26044"/>
                </a:lnTo>
                <a:lnTo>
                  <a:pt x="304892" y="26441"/>
                </a:lnTo>
                <a:lnTo>
                  <a:pt x="305736" y="26987"/>
                </a:lnTo>
                <a:lnTo>
                  <a:pt x="306232" y="27681"/>
                </a:lnTo>
                <a:lnTo>
                  <a:pt x="306728" y="28277"/>
                </a:lnTo>
                <a:lnTo>
                  <a:pt x="306976" y="29021"/>
                </a:lnTo>
                <a:lnTo>
                  <a:pt x="306976" y="54471"/>
                </a:lnTo>
                <a:close/>
              </a:path>
              <a:path w="336550" h="176530">
                <a:moveTo>
                  <a:pt x="332673" y="79771"/>
                </a:moveTo>
                <a:lnTo>
                  <a:pt x="261038" y="79771"/>
                </a:lnTo>
                <a:lnTo>
                  <a:pt x="259797" y="78829"/>
                </a:lnTo>
                <a:lnTo>
                  <a:pt x="258904" y="76944"/>
                </a:lnTo>
                <a:lnTo>
                  <a:pt x="258111" y="74959"/>
                </a:lnTo>
                <a:lnTo>
                  <a:pt x="257714" y="71685"/>
                </a:lnTo>
                <a:lnTo>
                  <a:pt x="257813" y="62755"/>
                </a:lnTo>
                <a:lnTo>
                  <a:pt x="260541" y="55215"/>
                </a:lnTo>
                <a:lnTo>
                  <a:pt x="261137" y="54719"/>
                </a:lnTo>
                <a:lnTo>
                  <a:pt x="261831" y="54471"/>
                </a:lnTo>
                <a:lnTo>
                  <a:pt x="331830" y="54471"/>
                </a:lnTo>
                <a:lnTo>
                  <a:pt x="332574" y="54719"/>
                </a:lnTo>
                <a:lnTo>
                  <a:pt x="333170" y="55215"/>
                </a:lnTo>
                <a:lnTo>
                  <a:pt x="333765" y="55612"/>
                </a:lnTo>
                <a:lnTo>
                  <a:pt x="334261" y="56306"/>
                </a:lnTo>
                <a:lnTo>
                  <a:pt x="334658" y="57298"/>
                </a:lnTo>
                <a:lnTo>
                  <a:pt x="335154" y="58191"/>
                </a:lnTo>
                <a:lnTo>
                  <a:pt x="335501" y="59481"/>
                </a:lnTo>
                <a:lnTo>
                  <a:pt x="335898" y="62755"/>
                </a:lnTo>
                <a:lnTo>
                  <a:pt x="335997" y="71685"/>
                </a:lnTo>
                <a:lnTo>
                  <a:pt x="335551" y="74959"/>
                </a:lnTo>
                <a:lnTo>
                  <a:pt x="334658" y="76944"/>
                </a:lnTo>
                <a:lnTo>
                  <a:pt x="333864" y="78829"/>
                </a:lnTo>
                <a:lnTo>
                  <a:pt x="332673" y="79771"/>
                </a:lnTo>
                <a:close/>
              </a:path>
              <a:path w="336550" h="176530">
                <a:moveTo>
                  <a:pt x="314268" y="176063"/>
                </a:moveTo>
                <a:lnTo>
                  <a:pt x="305736" y="176063"/>
                </a:lnTo>
                <a:lnTo>
                  <a:pt x="300378" y="175269"/>
                </a:lnTo>
                <a:lnTo>
                  <a:pt x="275871" y="143222"/>
                </a:lnTo>
                <a:lnTo>
                  <a:pt x="275871" y="79771"/>
                </a:lnTo>
                <a:lnTo>
                  <a:pt x="306976" y="79771"/>
                </a:lnTo>
                <a:lnTo>
                  <a:pt x="306976" y="137765"/>
                </a:lnTo>
                <a:lnTo>
                  <a:pt x="307918" y="142329"/>
                </a:lnTo>
                <a:lnTo>
                  <a:pt x="309804" y="145405"/>
                </a:lnTo>
                <a:lnTo>
                  <a:pt x="311689" y="148381"/>
                </a:lnTo>
                <a:lnTo>
                  <a:pt x="315062" y="149869"/>
                </a:lnTo>
                <a:lnTo>
                  <a:pt x="335179" y="149869"/>
                </a:lnTo>
                <a:lnTo>
                  <a:pt x="335253" y="150068"/>
                </a:lnTo>
                <a:lnTo>
                  <a:pt x="335501" y="151209"/>
                </a:lnTo>
                <a:lnTo>
                  <a:pt x="335898" y="154185"/>
                </a:lnTo>
                <a:lnTo>
                  <a:pt x="335902" y="163115"/>
                </a:lnTo>
                <a:lnTo>
                  <a:pt x="335749" y="164851"/>
                </a:lnTo>
                <a:lnTo>
                  <a:pt x="335253" y="166836"/>
                </a:lnTo>
                <a:lnTo>
                  <a:pt x="334856" y="168721"/>
                </a:lnTo>
                <a:lnTo>
                  <a:pt x="334261" y="170060"/>
                </a:lnTo>
                <a:lnTo>
                  <a:pt x="333467" y="170854"/>
                </a:lnTo>
                <a:lnTo>
                  <a:pt x="332773" y="171648"/>
                </a:lnTo>
                <a:lnTo>
                  <a:pt x="318733" y="175617"/>
                </a:lnTo>
                <a:lnTo>
                  <a:pt x="316550" y="175914"/>
                </a:lnTo>
                <a:lnTo>
                  <a:pt x="314268" y="176063"/>
                </a:lnTo>
                <a:close/>
              </a:path>
              <a:path w="336550" h="176530">
                <a:moveTo>
                  <a:pt x="335179" y="149869"/>
                </a:moveTo>
                <a:lnTo>
                  <a:pt x="321611" y="149869"/>
                </a:lnTo>
                <a:lnTo>
                  <a:pt x="323099" y="149721"/>
                </a:lnTo>
                <a:lnTo>
                  <a:pt x="325778" y="149125"/>
                </a:lnTo>
                <a:lnTo>
                  <a:pt x="326968" y="148828"/>
                </a:lnTo>
                <a:lnTo>
                  <a:pt x="327961" y="148530"/>
                </a:lnTo>
                <a:lnTo>
                  <a:pt x="330491" y="147488"/>
                </a:lnTo>
                <a:lnTo>
                  <a:pt x="331284" y="147190"/>
                </a:lnTo>
                <a:lnTo>
                  <a:pt x="331929" y="147042"/>
                </a:lnTo>
                <a:lnTo>
                  <a:pt x="332922" y="147042"/>
                </a:lnTo>
                <a:lnTo>
                  <a:pt x="333418" y="147190"/>
                </a:lnTo>
                <a:lnTo>
                  <a:pt x="334410" y="147786"/>
                </a:lnTo>
                <a:lnTo>
                  <a:pt x="334757" y="148381"/>
                </a:lnTo>
                <a:lnTo>
                  <a:pt x="334956" y="149274"/>
                </a:lnTo>
                <a:lnTo>
                  <a:pt x="335179" y="149869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5516" y="2327981"/>
            <a:ext cx="3165631" cy="1763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7914" y="2681299"/>
            <a:ext cx="474725" cy="217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4244" y="2680406"/>
            <a:ext cx="3304360" cy="21877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7914" y="3084474"/>
            <a:ext cx="511175" cy="125095"/>
          </a:xfrm>
          <a:custGeom>
            <a:avLst/>
            <a:gdLst/>
            <a:ahLst/>
            <a:cxnLst/>
            <a:rect l="l" t="t" r="r" b="b"/>
            <a:pathLst>
              <a:path w="511175" h="125094">
                <a:moveTo>
                  <a:pt x="100532" y="19794"/>
                </a:moveTo>
                <a:lnTo>
                  <a:pt x="26640" y="19794"/>
                </a:lnTo>
                <a:lnTo>
                  <a:pt x="32791" y="13245"/>
                </a:lnTo>
                <a:lnTo>
                  <a:pt x="38992" y="8334"/>
                </a:lnTo>
                <a:lnTo>
                  <a:pt x="51593" y="1686"/>
                </a:lnTo>
                <a:lnTo>
                  <a:pt x="58191" y="0"/>
                </a:lnTo>
                <a:lnTo>
                  <a:pt x="72578" y="0"/>
                </a:lnTo>
                <a:lnTo>
                  <a:pt x="100532" y="19794"/>
                </a:lnTo>
                <a:close/>
              </a:path>
              <a:path w="511175" h="125094">
                <a:moveTo>
                  <a:pt x="18702" y="122634"/>
                </a:moveTo>
                <a:lnTo>
                  <a:pt x="12551" y="122634"/>
                </a:lnTo>
                <a:lnTo>
                  <a:pt x="10021" y="122535"/>
                </a:lnTo>
                <a:lnTo>
                  <a:pt x="0" y="118516"/>
                </a:lnTo>
                <a:lnTo>
                  <a:pt x="13" y="6201"/>
                </a:lnTo>
                <a:lnTo>
                  <a:pt x="198" y="5506"/>
                </a:lnTo>
                <a:lnTo>
                  <a:pt x="992" y="4316"/>
                </a:lnTo>
                <a:lnTo>
                  <a:pt x="1736" y="3820"/>
                </a:lnTo>
                <a:lnTo>
                  <a:pt x="2827" y="3422"/>
                </a:lnTo>
                <a:lnTo>
                  <a:pt x="3919" y="2926"/>
                </a:lnTo>
                <a:lnTo>
                  <a:pt x="5309" y="2579"/>
                </a:lnTo>
                <a:lnTo>
                  <a:pt x="8681" y="2182"/>
                </a:lnTo>
                <a:lnTo>
                  <a:pt x="10814" y="2083"/>
                </a:lnTo>
                <a:lnTo>
                  <a:pt x="16073" y="2083"/>
                </a:lnTo>
                <a:lnTo>
                  <a:pt x="18256" y="2182"/>
                </a:lnTo>
                <a:lnTo>
                  <a:pt x="21729" y="2579"/>
                </a:lnTo>
                <a:lnTo>
                  <a:pt x="23068" y="2927"/>
                </a:lnTo>
                <a:lnTo>
                  <a:pt x="23961" y="3422"/>
                </a:lnTo>
                <a:lnTo>
                  <a:pt x="24953" y="3820"/>
                </a:lnTo>
                <a:lnTo>
                  <a:pt x="25647" y="4316"/>
                </a:lnTo>
                <a:lnTo>
                  <a:pt x="26441" y="5506"/>
                </a:lnTo>
                <a:lnTo>
                  <a:pt x="26627" y="6201"/>
                </a:lnTo>
                <a:lnTo>
                  <a:pt x="26640" y="19794"/>
                </a:lnTo>
                <a:lnTo>
                  <a:pt x="100532" y="19794"/>
                </a:lnTo>
                <a:lnTo>
                  <a:pt x="102046" y="23118"/>
                </a:lnTo>
                <a:lnTo>
                  <a:pt x="103040" y="27235"/>
                </a:lnTo>
                <a:lnTo>
                  <a:pt x="51990" y="27235"/>
                </a:lnTo>
                <a:lnTo>
                  <a:pt x="47972" y="28674"/>
                </a:lnTo>
                <a:lnTo>
                  <a:pt x="39836" y="34428"/>
                </a:lnTo>
                <a:lnTo>
                  <a:pt x="35619" y="38645"/>
                </a:lnTo>
                <a:lnTo>
                  <a:pt x="31253" y="44202"/>
                </a:lnTo>
                <a:lnTo>
                  <a:pt x="31253" y="118516"/>
                </a:lnTo>
                <a:lnTo>
                  <a:pt x="31005" y="119261"/>
                </a:lnTo>
                <a:lnTo>
                  <a:pt x="21232" y="122535"/>
                </a:lnTo>
                <a:lnTo>
                  <a:pt x="18702" y="122634"/>
                </a:lnTo>
                <a:close/>
              </a:path>
              <a:path w="511175" h="125094">
                <a:moveTo>
                  <a:pt x="93166" y="122634"/>
                </a:moveTo>
                <a:lnTo>
                  <a:pt x="87114" y="122634"/>
                </a:lnTo>
                <a:lnTo>
                  <a:pt x="84534" y="122535"/>
                </a:lnTo>
                <a:lnTo>
                  <a:pt x="74562" y="118516"/>
                </a:lnTo>
                <a:lnTo>
                  <a:pt x="74562" y="49262"/>
                </a:lnTo>
                <a:lnTo>
                  <a:pt x="74166" y="45045"/>
                </a:lnTo>
                <a:lnTo>
                  <a:pt x="59035" y="27235"/>
                </a:lnTo>
                <a:lnTo>
                  <a:pt x="103040" y="27235"/>
                </a:lnTo>
                <a:lnTo>
                  <a:pt x="103435" y="28872"/>
                </a:lnTo>
                <a:lnTo>
                  <a:pt x="104923" y="34528"/>
                </a:lnTo>
                <a:lnTo>
                  <a:pt x="105667" y="41374"/>
                </a:lnTo>
                <a:lnTo>
                  <a:pt x="105667" y="118516"/>
                </a:lnTo>
                <a:lnTo>
                  <a:pt x="105419" y="119261"/>
                </a:lnTo>
                <a:lnTo>
                  <a:pt x="95646" y="122535"/>
                </a:lnTo>
                <a:lnTo>
                  <a:pt x="93166" y="122634"/>
                </a:lnTo>
                <a:close/>
              </a:path>
              <a:path w="511175" h="125094">
                <a:moveTo>
                  <a:pt x="187445" y="124717"/>
                </a:moveTo>
                <a:lnTo>
                  <a:pt x="148452" y="113953"/>
                </a:lnTo>
                <a:lnTo>
                  <a:pt x="130406" y="77353"/>
                </a:lnTo>
                <a:lnTo>
                  <a:pt x="129626" y="61317"/>
                </a:lnTo>
                <a:lnTo>
                  <a:pt x="129769" y="57050"/>
                </a:lnTo>
                <a:lnTo>
                  <a:pt x="144582" y="17561"/>
                </a:lnTo>
                <a:lnTo>
                  <a:pt x="182766" y="288"/>
                </a:lnTo>
                <a:lnTo>
                  <a:pt x="190124" y="0"/>
                </a:lnTo>
                <a:lnTo>
                  <a:pt x="197314" y="251"/>
                </a:lnTo>
                <a:lnTo>
                  <a:pt x="234028" y="15924"/>
                </a:lnTo>
                <a:lnTo>
                  <a:pt x="238791" y="21084"/>
                </a:lnTo>
                <a:lnTo>
                  <a:pt x="240784" y="24705"/>
                </a:lnTo>
                <a:lnTo>
                  <a:pt x="184419" y="24705"/>
                </a:lnTo>
                <a:lnTo>
                  <a:pt x="180351" y="25548"/>
                </a:lnTo>
                <a:lnTo>
                  <a:pt x="161698" y="56207"/>
                </a:lnTo>
                <a:lnTo>
                  <a:pt x="161772" y="68361"/>
                </a:lnTo>
                <a:lnTo>
                  <a:pt x="183427" y="99863"/>
                </a:lnTo>
                <a:lnTo>
                  <a:pt x="238968" y="99863"/>
                </a:lnTo>
                <a:lnTo>
                  <a:pt x="238046" y="101500"/>
                </a:lnTo>
                <a:lnTo>
                  <a:pt x="232986" y="107156"/>
                </a:lnTo>
                <a:lnTo>
                  <a:pt x="228025" y="112811"/>
                </a:lnTo>
                <a:lnTo>
                  <a:pt x="221725" y="117177"/>
                </a:lnTo>
                <a:lnTo>
                  <a:pt x="214085" y="120253"/>
                </a:lnTo>
                <a:lnTo>
                  <a:pt x="208123" y="122206"/>
                </a:lnTo>
                <a:lnTo>
                  <a:pt x="201695" y="123601"/>
                </a:lnTo>
                <a:lnTo>
                  <a:pt x="194803" y="124438"/>
                </a:lnTo>
                <a:lnTo>
                  <a:pt x="187445" y="124717"/>
                </a:lnTo>
                <a:close/>
              </a:path>
              <a:path w="511175" h="125094">
                <a:moveTo>
                  <a:pt x="238968" y="99863"/>
                </a:moveTo>
                <a:lnTo>
                  <a:pt x="193249" y="99863"/>
                </a:lnTo>
                <a:lnTo>
                  <a:pt x="197367" y="99020"/>
                </a:lnTo>
                <a:lnTo>
                  <a:pt x="204312" y="95646"/>
                </a:lnTo>
                <a:lnTo>
                  <a:pt x="216020" y="68361"/>
                </a:lnTo>
                <a:lnTo>
                  <a:pt x="215945" y="56207"/>
                </a:lnTo>
                <a:lnTo>
                  <a:pt x="215573" y="52040"/>
                </a:lnTo>
                <a:lnTo>
                  <a:pt x="213787" y="42912"/>
                </a:lnTo>
                <a:lnTo>
                  <a:pt x="212299" y="38943"/>
                </a:lnTo>
                <a:lnTo>
                  <a:pt x="210216" y="35569"/>
                </a:lnTo>
                <a:lnTo>
                  <a:pt x="208132" y="32097"/>
                </a:lnTo>
                <a:lnTo>
                  <a:pt x="205354" y="29418"/>
                </a:lnTo>
                <a:lnTo>
                  <a:pt x="201792" y="27483"/>
                </a:lnTo>
                <a:lnTo>
                  <a:pt x="198508" y="25647"/>
                </a:lnTo>
                <a:lnTo>
                  <a:pt x="194241" y="24705"/>
                </a:lnTo>
                <a:lnTo>
                  <a:pt x="240784" y="24705"/>
                </a:lnTo>
                <a:lnTo>
                  <a:pt x="247943" y="63549"/>
                </a:lnTo>
                <a:lnTo>
                  <a:pt x="247771" y="68361"/>
                </a:lnTo>
                <a:lnTo>
                  <a:pt x="247088" y="74823"/>
                </a:lnTo>
                <a:lnTo>
                  <a:pt x="245925" y="81102"/>
                </a:lnTo>
                <a:lnTo>
                  <a:pt x="244297" y="87064"/>
                </a:lnTo>
                <a:lnTo>
                  <a:pt x="241817" y="94803"/>
                </a:lnTo>
                <a:lnTo>
                  <a:pt x="238968" y="99863"/>
                </a:lnTo>
                <a:close/>
              </a:path>
              <a:path w="511175" h="125094">
                <a:moveTo>
                  <a:pt x="373277" y="19794"/>
                </a:moveTo>
                <a:lnTo>
                  <a:pt x="299385" y="19794"/>
                </a:lnTo>
                <a:lnTo>
                  <a:pt x="305536" y="13245"/>
                </a:lnTo>
                <a:lnTo>
                  <a:pt x="311737" y="8334"/>
                </a:lnTo>
                <a:lnTo>
                  <a:pt x="324338" y="1686"/>
                </a:lnTo>
                <a:lnTo>
                  <a:pt x="330936" y="0"/>
                </a:lnTo>
                <a:lnTo>
                  <a:pt x="345323" y="0"/>
                </a:lnTo>
                <a:lnTo>
                  <a:pt x="373277" y="19794"/>
                </a:lnTo>
                <a:close/>
              </a:path>
              <a:path w="511175" h="125094">
                <a:moveTo>
                  <a:pt x="291447" y="122634"/>
                </a:moveTo>
                <a:lnTo>
                  <a:pt x="285296" y="122634"/>
                </a:lnTo>
                <a:lnTo>
                  <a:pt x="282766" y="122535"/>
                </a:lnTo>
                <a:lnTo>
                  <a:pt x="272744" y="118516"/>
                </a:lnTo>
                <a:lnTo>
                  <a:pt x="272758" y="6201"/>
                </a:lnTo>
                <a:lnTo>
                  <a:pt x="272943" y="5506"/>
                </a:lnTo>
                <a:lnTo>
                  <a:pt x="273737" y="4316"/>
                </a:lnTo>
                <a:lnTo>
                  <a:pt x="274481" y="3820"/>
                </a:lnTo>
                <a:lnTo>
                  <a:pt x="275572" y="3422"/>
                </a:lnTo>
                <a:lnTo>
                  <a:pt x="276664" y="2926"/>
                </a:lnTo>
                <a:lnTo>
                  <a:pt x="278054" y="2579"/>
                </a:lnTo>
                <a:lnTo>
                  <a:pt x="281426" y="2182"/>
                </a:lnTo>
                <a:lnTo>
                  <a:pt x="283559" y="2083"/>
                </a:lnTo>
                <a:lnTo>
                  <a:pt x="288818" y="2083"/>
                </a:lnTo>
                <a:lnTo>
                  <a:pt x="291001" y="2182"/>
                </a:lnTo>
                <a:lnTo>
                  <a:pt x="294474" y="2579"/>
                </a:lnTo>
                <a:lnTo>
                  <a:pt x="295813" y="2927"/>
                </a:lnTo>
                <a:lnTo>
                  <a:pt x="296706" y="3422"/>
                </a:lnTo>
                <a:lnTo>
                  <a:pt x="297698" y="3820"/>
                </a:lnTo>
                <a:lnTo>
                  <a:pt x="298392" y="4316"/>
                </a:lnTo>
                <a:lnTo>
                  <a:pt x="299186" y="5506"/>
                </a:lnTo>
                <a:lnTo>
                  <a:pt x="299372" y="6201"/>
                </a:lnTo>
                <a:lnTo>
                  <a:pt x="299385" y="19794"/>
                </a:lnTo>
                <a:lnTo>
                  <a:pt x="373277" y="19794"/>
                </a:lnTo>
                <a:lnTo>
                  <a:pt x="374791" y="23118"/>
                </a:lnTo>
                <a:lnTo>
                  <a:pt x="375785" y="27235"/>
                </a:lnTo>
                <a:lnTo>
                  <a:pt x="324735" y="27235"/>
                </a:lnTo>
                <a:lnTo>
                  <a:pt x="320717" y="28674"/>
                </a:lnTo>
                <a:lnTo>
                  <a:pt x="312581" y="34428"/>
                </a:lnTo>
                <a:lnTo>
                  <a:pt x="308364" y="38645"/>
                </a:lnTo>
                <a:lnTo>
                  <a:pt x="303998" y="44202"/>
                </a:lnTo>
                <a:lnTo>
                  <a:pt x="303998" y="118516"/>
                </a:lnTo>
                <a:lnTo>
                  <a:pt x="303750" y="119261"/>
                </a:lnTo>
                <a:lnTo>
                  <a:pt x="293977" y="122535"/>
                </a:lnTo>
                <a:lnTo>
                  <a:pt x="291447" y="122634"/>
                </a:lnTo>
                <a:close/>
              </a:path>
              <a:path w="511175" h="125094">
                <a:moveTo>
                  <a:pt x="365911" y="122634"/>
                </a:moveTo>
                <a:lnTo>
                  <a:pt x="359859" y="122634"/>
                </a:lnTo>
                <a:lnTo>
                  <a:pt x="357279" y="122535"/>
                </a:lnTo>
                <a:lnTo>
                  <a:pt x="347307" y="118516"/>
                </a:lnTo>
                <a:lnTo>
                  <a:pt x="347307" y="49262"/>
                </a:lnTo>
                <a:lnTo>
                  <a:pt x="346910" y="45045"/>
                </a:lnTo>
                <a:lnTo>
                  <a:pt x="331780" y="27235"/>
                </a:lnTo>
                <a:lnTo>
                  <a:pt x="375785" y="27235"/>
                </a:lnTo>
                <a:lnTo>
                  <a:pt x="376180" y="28872"/>
                </a:lnTo>
                <a:lnTo>
                  <a:pt x="377668" y="34528"/>
                </a:lnTo>
                <a:lnTo>
                  <a:pt x="378412" y="41374"/>
                </a:lnTo>
                <a:lnTo>
                  <a:pt x="378412" y="118516"/>
                </a:lnTo>
                <a:lnTo>
                  <a:pt x="378164" y="119261"/>
                </a:lnTo>
                <a:lnTo>
                  <a:pt x="368391" y="122535"/>
                </a:lnTo>
                <a:lnTo>
                  <a:pt x="365911" y="122634"/>
                </a:lnTo>
                <a:close/>
              </a:path>
              <a:path w="511175" h="125094">
                <a:moveTo>
                  <a:pt x="467135" y="124717"/>
                </a:moveTo>
                <a:lnTo>
                  <a:pt x="461678" y="124717"/>
                </a:lnTo>
                <a:lnTo>
                  <a:pt x="454534" y="124485"/>
                </a:lnTo>
                <a:lnTo>
                  <a:pt x="417327" y="109835"/>
                </a:lnTo>
                <a:lnTo>
                  <a:pt x="402817" y="71111"/>
                </a:lnTo>
                <a:lnTo>
                  <a:pt x="402613" y="62954"/>
                </a:lnTo>
                <a:lnTo>
                  <a:pt x="402826" y="56368"/>
                </a:lnTo>
                <a:lnTo>
                  <a:pt x="422437" y="11410"/>
                </a:lnTo>
                <a:lnTo>
                  <a:pt x="450169" y="0"/>
                </a:lnTo>
                <a:lnTo>
                  <a:pt x="468227" y="0"/>
                </a:lnTo>
                <a:lnTo>
                  <a:pt x="476114" y="1389"/>
                </a:lnTo>
                <a:lnTo>
                  <a:pt x="482663" y="4167"/>
                </a:lnTo>
                <a:lnTo>
                  <a:pt x="489211" y="6846"/>
                </a:lnTo>
                <a:lnTo>
                  <a:pt x="494569" y="10616"/>
                </a:lnTo>
                <a:lnTo>
                  <a:pt x="498736" y="15478"/>
                </a:lnTo>
                <a:lnTo>
                  <a:pt x="503003" y="20339"/>
                </a:lnTo>
                <a:lnTo>
                  <a:pt x="503919" y="22026"/>
                </a:lnTo>
                <a:lnTo>
                  <a:pt x="454286" y="22026"/>
                </a:lnTo>
                <a:lnTo>
                  <a:pt x="450814" y="22770"/>
                </a:lnTo>
                <a:lnTo>
                  <a:pt x="447837" y="24258"/>
                </a:lnTo>
                <a:lnTo>
                  <a:pt x="444960" y="25747"/>
                </a:lnTo>
                <a:lnTo>
                  <a:pt x="442529" y="27781"/>
                </a:lnTo>
                <a:lnTo>
                  <a:pt x="440545" y="30360"/>
                </a:lnTo>
                <a:lnTo>
                  <a:pt x="438560" y="32841"/>
                </a:lnTo>
                <a:lnTo>
                  <a:pt x="437072" y="35818"/>
                </a:lnTo>
                <a:lnTo>
                  <a:pt x="436080" y="39290"/>
                </a:lnTo>
                <a:lnTo>
                  <a:pt x="435088" y="42664"/>
                </a:lnTo>
                <a:lnTo>
                  <a:pt x="434487" y="46434"/>
                </a:lnTo>
                <a:lnTo>
                  <a:pt x="434294" y="50303"/>
                </a:lnTo>
                <a:lnTo>
                  <a:pt x="511089" y="50303"/>
                </a:lnTo>
                <a:lnTo>
                  <a:pt x="511089" y="62954"/>
                </a:lnTo>
                <a:lnTo>
                  <a:pt x="510246" y="65782"/>
                </a:lnTo>
                <a:lnTo>
                  <a:pt x="506872" y="69353"/>
                </a:lnTo>
                <a:lnTo>
                  <a:pt x="504541" y="70246"/>
                </a:lnTo>
                <a:lnTo>
                  <a:pt x="434294" y="70246"/>
                </a:lnTo>
                <a:lnTo>
                  <a:pt x="434294" y="75009"/>
                </a:lnTo>
                <a:lnTo>
                  <a:pt x="459148" y="101203"/>
                </a:lnTo>
                <a:lnTo>
                  <a:pt x="505863" y="101203"/>
                </a:lnTo>
                <a:lnTo>
                  <a:pt x="505831" y="107354"/>
                </a:lnTo>
                <a:lnTo>
                  <a:pt x="503350" y="115937"/>
                </a:lnTo>
                <a:lnTo>
                  <a:pt x="502854" y="116532"/>
                </a:lnTo>
                <a:lnTo>
                  <a:pt x="472245" y="124370"/>
                </a:lnTo>
                <a:lnTo>
                  <a:pt x="467135" y="124717"/>
                </a:lnTo>
                <a:close/>
              </a:path>
              <a:path w="511175" h="125094">
                <a:moveTo>
                  <a:pt x="511089" y="50303"/>
                </a:moveTo>
                <a:lnTo>
                  <a:pt x="480877" y="50303"/>
                </a:lnTo>
                <a:lnTo>
                  <a:pt x="481175" y="41473"/>
                </a:lnTo>
                <a:lnTo>
                  <a:pt x="479438" y="34577"/>
                </a:lnTo>
                <a:lnTo>
                  <a:pt x="475668" y="29616"/>
                </a:lnTo>
                <a:lnTo>
                  <a:pt x="471898" y="24556"/>
                </a:lnTo>
                <a:lnTo>
                  <a:pt x="466093" y="22026"/>
                </a:lnTo>
                <a:lnTo>
                  <a:pt x="503919" y="22026"/>
                </a:lnTo>
                <a:lnTo>
                  <a:pt x="506128" y="26094"/>
                </a:lnTo>
                <a:lnTo>
                  <a:pt x="508143" y="32841"/>
                </a:lnTo>
                <a:lnTo>
                  <a:pt x="510097" y="39290"/>
                </a:lnTo>
                <a:lnTo>
                  <a:pt x="511075" y="46335"/>
                </a:lnTo>
                <a:lnTo>
                  <a:pt x="511089" y="50303"/>
                </a:lnTo>
                <a:close/>
              </a:path>
              <a:path w="511175" h="125094">
                <a:moveTo>
                  <a:pt x="505863" y="101203"/>
                </a:moveTo>
                <a:lnTo>
                  <a:pt x="469963" y="101203"/>
                </a:lnTo>
                <a:lnTo>
                  <a:pt x="474725" y="100806"/>
                </a:lnTo>
                <a:lnTo>
                  <a:pt x="482961" y="99218"/>
                </a:lnTo>
                <a:lnTo>
                  <a:pt x="499084" y="94009"/>
                </a:lnTo>
                <a:lnTo>
                  <a:pt x="500721" y="93612"/>
                </a:lnTo>
                <a:lnTo>
                  <a:pt x="502705" y="93612"/>
                </a:lnTo>
                <a:lnTo>
                  <a:pt x="503301" y="93761"/>
                </a:lnTo>
                <a:lnTo>
                  <a:pt x="504293" y="94357"/>
                </a:lnTo>
                <a:lnTo>
                  <a:pt x="504690" y="94902"/>
                </a:lnTo>
                <a:lnTo>
                  <a:pt x="504987" y="95696"/>
                </a:lnTo>
                <a:lnTo>
                  <a:pt x="505384" y="96390"/>
                </a:lnTo>
                <a:lnTo>
                  <a:pt x="505632" y="97432"/>
                </a:lnTo>
                <a:lnTo>
                  <a:pt x="505757" y="99119"/>
                </a:lnTo>
                <a:lnTo>
                  <a:pt x="505863" y="101203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3792" y="3032831"/>
            <a:ext cx="3415852" cy="218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5533" y="3386149"/>
            <a:ext cx="683153" cy="1754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0290" y="3385256"/>
            <a:ext cx="6630983" cy="218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1193" y="3752814"/>
            <a:ext cx="1366519" cy="2611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1299" y="738373"/>
            <a:ext cx="603885" cy="371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4368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37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4116" y="4170723"/>
            <a:ext cx="6070925" cy="2626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5795" y="390609"/>
            <a:ext cx="786263" cy="2281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298" y="840569"/>
            <a:ext cx="3502970" cy="239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7602" y="839527"/>
            <a:ext cx="4547779" cy="240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529" y="1221569"/>
            <a:ext cx="5559373" cy="239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9585" y="1601527"/>
            <a:ext cx="3133588" cy="240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1399" y="1980765"/>
            <a:ext cx="555186" cy="171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8257" y="1976449"/>
            <a:ext cx="469900" cy="175895"/>
          </a:xfrm>
          <a:custGeom>
            <a:avLst/>
            <a:gdLst/>
            <a:ahLst/>
            <a:cxnLst/>
            <a:rect l="l" t="t" r="r" b="b"/>
            <a:pathLst>
              <a:path w="469900" h="175894">
                <a:moveTo>
                  <a:pt x="59432" y="123229"/>
                </a:moveTo>
                <a:lnTo>
                  <a:pt x="3720" y="123229"/>
                </a:lnTo>
                <a:lnTo>
                  <a:pt x="2232" y="122237"/>
                </a:lnTo>
                <a:lnTo>
                  <a:pt x="446" y="118268"/>
                </a:lnTo>
                <a:lnTo>
                  <a:pt x="13" y="115044"/>
                </a:lnTo>
                <a:lnTo>
                  <a:pt x="0" y="105618"/>
                </a:lnTo>
                <a:lnTo>
                  <a:pt x="446" y="102344"/>
                </a:lnTo>
                <a:lnTo>
                  <a:pt x="2232" y="98573"/>
                </a:lnTo>
                <a:lnTo>
                  <a:pt x="3720" y="97631"/>
                </a:lnTo>
                <a:lnTo>
                  <a:pt x="58439" y="97631"/>
                </a:lnTo>
                <a:lnTo>
                  <a:pt x="63103" y="115044"/>
                </a:lnTo>
                <a:lnTo>
                  <a:pt x="62656" y="118417"/>
                </a:lnTo>
                <a:lnTo>
                  <a:pt x="61763" y="120402"/>
                </a:lnTo>
                <a:lnTo>
                  <a:pt x="60870" y="122287"/>
                </a:lnTo>
                <a:lnTo>
                  <a:pt x="59432" y="123229"/>
                </a:lnTo>
                <a:close/>
              </a:path>
              <a:path w="469900" h="175894">
                <a:moveTo>
                  <a:pt x="179930" y="53578"/>
                </a:moveTo>
                <a:lnTo>
                  <a:pt x="148824" y="53578"/>
                </a:lnTo>
                <a:lnTo>
                  <a:pt x="148824" y="28128"/>
                </a:lnTo>
                <a:lnTo>
                  <a:pt x="149023" y="27384"/>
                </a:lnTo>
                <a:lnTo>
                  <a:pt x="149916" y="26094"/>
                </a:lnTo>
                <a:lnTo>
                  <a:pt x="150759" y="25548"/>
                </a:lnTo>
                <a:lnTo>
                  <a:pt x="151950" y="25152"/>
                </a:lnTo>
                <a:lnTo>
                  <a:pt x="153141" y="24655"/>
                </a:lnTo>
                <a:lnTo>
                  <a:pt x="154730" y="24308"/>
                </a:lnTo>
                <a:lnTo>
                  <a:pt x="158796" y="23911"/>
                </a:lnTo>
                <a:lnTo>
                  <a:pt x="161326" y="23812"/>
                </a:lnTo>
                <a:lnTo>
                  <a:pt x="167378" y="23812"/>
                </a:lnTo>
                <a:lnTo>
                  <a:pt x="169908" y="23911"/>
                </a:lnTo>
                <a:lnTo>
                  <a:pt x="173977" y="24308"/>
                </a:lnTo>
                <a:lnTo>
                  <a:pt x="175564" y="24655"/>
                </a:lnTo>
                <a:lnTo>
                  <a:pt x="176655" y="25152"/>
                </a:lnTo>
                <a:lnTo>
                  <a:pt x="177846" y="25548"/>
                </a:lnTo>
                <a:lnTo>
                  <a:pt x="178689" y="26094"/>
                </a:lnTo>
                <a:lnTo>
                  <a:pt x="179185" y="26789"/>
                </a:lnTo>
                <a:lnTo>
                  <a:pt x="179681" y="27384"/>
                </a:lnTo>
                <a:lnTo>
                  <a:pt x="179930" y="28128"/>
                </a:lnTo>
                <a:lnTo>
                  <a:pt x="179930" y="53578"/>
                </a:lnTo>
                <a:close/>
              </a:path>
              <a:path w="469900" h="175894">
                <a:moveTo>
                  <a:pt x="205627" y="78879"/>
                </a:moveTo>
                <a:lnTo>
                  <a:pt x="133991" y="78879"/>
                </a:lnTo>
                <a:lnTo>
                  <a:pt x="132751" y="77936"/>
                </a:lnTo>
                <a:lnTo>
                  <a:pt x="131858" y="76051"/>
                </a:lnTo>
                <a:lnTo>
                  <a:pt x="131064" y="74066"/>
                </a:lnTo>
                <a:lnTo>
                  <a:pt x="130667" y="70792"/>
                </a:lnTo>
                <a:lnTo>
                  <a:pt x="130767" y="61862"/>
                </a:lnTo>
                <a:lnTo>
                  <a:pt x="133495" y="54322"/>
                </a:lnTo>
                <a:lnTo>
                  <a:pt x="134090" y="53826"/>
                </a:lnTo>
                <a:lnTo>
                  <a:pt x="134785" y="53578"/>
                </a:lnTo>
                <a:lnTo>
                  <a:pt x="204784" y="53578"/>
                </a:lnTo>
                <a:lnTo>
                  <a:pt x="205528" y="53826"/>
                </a:lnTo>
                <a:lnTo>
                  <a:pt x="206123" y="54322"/>
                </a:lnTo>
                <a:lnTo>
                  <a:pt x="206719" y="54719"/>
                </a:lnTo>
                <a:lnTo>
                  <a:pt x="207215" y="55413"/>
                </a:lnTo>
                <a:lnTo>
                  <a:pt x="207612" y="56405"/>
                </a:lnTo>
                <a:lnTo>
                  <a:pt x="208108" y="57298"/>
                </a:lnTo>
                <a:lnTo>
                  <a:pt x="208455" y="58588"/>
                </a:lnTo>
                <a:lnTo>
                  <a:pt x="208852" y="61862"/>
                </a:lnTo>
                <a:lnTo>
                  <a:pt x="208951" y="70792"/>
                </a:lnTo>
                <a:lnTo>
                  <a:pt x="208505" y="74066"/>
                </a:lnTo>
                <a:lnTo>
                  <a:pt x="207612" y="76051"/>
                </a:lnTo>
                <a:lnTo>
                  <a:pt x="206818" y="77936"/>
                </a:lnTo>
                <a:lnTo>
                  <a:pt x="205627" y="78879"/>
                </a:lnTo>
                <a:close/>
              </a:path>
              <a:path w="469900" h="175894">
                <a:moveTo>
                  <a:pt x="187222" y="175170"/>
                </a:moveTo>
                <a:lnTo>
                  <a:pt x="178689" y="175170"/>
                </a:lnTo>
                <a:lnTo>
                  <a:pt x="173332" y="174377"/>
                </a:lnTo>
                <a:lnTo>
                  <a:pt x="148824" y="142329"/>
                </a:lnTo>
                <a:lnTo>
                  <a:pt x="148824" y="78879"/>
                </a:lnTo>
                <a:lnTo>
                  <a:pt x="179930" y="78879"/>
                </a:lnTo>
                <a:lnTo>
                  <a:pt x="179930" y="136872"/>
                </a:lnTo>
                <a:lnTo>
                  <a:pt x="180872" y="141436"/>
                </a:lnTo>
                <a:lnTo>
                  <a:pt x="182757" y="144512"/>
                </a:lnTo>
                <a:lnTo>
                  <a:pt x="184642" y="147488"/>
                </a:lnTo>
                <a:lnTo>
                  <a:pt x="188016" y="148977"/>
                </a:lnTo>
                <a:lnTo>
                  <a:pt x="208132" y="148977"/>
                </a:lnTo>
                <a:lnTo>
                  <a:pt x="208207" y="149175"/>
                </a:lnTo>
                <a:lnTo>
                  <a:pt x="208455" y="150316"/>
                </a:lnTo>
                <a:lnTo>
                  <a:pt x="208852" y="153293"/>
                </a:lnTo>
                <a:lnTo>
                  <a:pt x="208855" y="162222"/>
                </a:lnTo>
                <a:lnTo>
                  <a:pt x="208703" y="163959"/>
                </a:lnTo>
                <a:lnTo>
                  <a:pt x="208207" y="165943"/>
                </a:lnTo>
                <a:lnTo>
                  <a:pt x="207810" y="167828"/>
                </a:lnTo>
                <a:lnTo>
                  <a:pt x="207215" y="169168"/>
                </a:lnTo>
                <a:lnTo>
                  <a:pt x="206421" y="169961"/>
                </a:lnTo>
                <a:lnTo>
                  <a:pt x="205726" y="170755"/>
                </a:lnTo>
                <a:lnTo>
                  <a:pt x="191687" y="174724"/>
                </a:lnTo>
                <a:lnTo>
                  <a:pt x="189504" y="175021"/>
                </a:lnTo>
                <a:lnTo>
                  <a:pt x="187222" y="175170"/>
                </a:lnTo>
                <a:close/>
              </a:path>
              <a:path w="469900" h="175894">
                <a:moveTo>
                  <a:pt x="208132" y="148977"/>
                </a:moveTo>
                <a:lnTo>
                  <a:pt x="194564" y="148977"/>
                </a:lnTo>
                <a:lnTo>
                  <a:pt x="196052" y="148828"/>
                </a:lnTo>
                <a:lnTo>
                  <a:pt x="198731" y="148232"/>
                </a:lnTo>
                <a:lnTo>
                  <a:pt x="199922" y="147935"/>
                </a:lnTo>
                <a:lnTo>
                  <a:pt x="200914" y="147637"/>
                </a:lnTo>
                <a:lnTo>
                  <a:pt x="203444" y="146595"/>
                </a:lnTo>
                <a:lnTo>
                  <a:pt x="204238" y="146298"/>
                </a:lnTo>
                <a:lnTo>
                  <a:pt x="204883" y="146149"/>
                </a:lnTo>
                <a:lnTo>
                  <a:pt x="205875" y="146149"/>
                </a:lnTo>
                <a:lnTo>
                  <a:pt x="206371" y="146298"/>
                </a:lnTo>
                <a:lnTo>
                  <a:pt x="207363" y="146893"/>
                </a:lnTo>
                <a:lnTo>
                  <a:pt x="207711" y="147488"/>
                </a:lnTo>
                <a:lnTo>
                  <a:pt x="207909" y="148381"/>
                </a:lnTo>
                <a:lnTo>
                  <a:pt x="208132" y="148977"/>
                </a:lnTo>
                <a:close/>
              </a:path>
              <a:path w="469900" h="175894">
                <a:moveTo>
                  <a:pt x="250192" y="173384"/>
                </a:moveTo>
                <a:lnTo>
                  <a:pt x="244040" y="173384"/>
                </a:lnTo>
                <a:lnTo>
                  <a:pt x="241510" y="173285"/>
                </a:lnTo>
                <a:lnTo>
                  <a:pt x="231489" y="169267"/>
                </a:lnTo>
                <a:lnTo>
                  <a:pt x="231489" y="4564"/>
                </a:lnTo>
                <a:lnTo>
                  <a:pt x="231737" y="3869"/>
                </a:lnTo>
                <a:lnTo>
                  <a:pt x="232233" y="3274"/>
                </a:lnTo>
                <a:lnTo>
                  <a:pt x="232729" y="2579"/>
                </a:lnTo>
                <a:lnTo>
                  <a:pt x="233572" y="1984"/>
                </a:lnTo>
                <a:lnTo>
                  <a:pt x="235955" y="992"/>
                </a:lnTo>
                <a:lnTo>
                  <a:pt x="237542" y="644"/>
                </a:lnTo>
                <a:lnTo>
                  <a:pt x="239526" y="446"/>
                </a:lnTo>
                <a:lnTo>
                  <a:pt x="241510" y="148"/>
                </a:lnTo>
                <a:lnTo>
                  <a:pt x="244040" y="0"/>
                </a:lnTo>
                <a:lnTo>
                  <a:pt x="250192" y="0"/>
                </a:lnTo>
                <a:lnTo>
                  <a:pt x="252722" y="148"/>
                </a:lnTo>
                <a:lnTo>
                  <a:pt x="254706" y="446"/>
                </a:lnTo>
                <a:lnTo>
                  <a:pt x="256691" y="645"/>
                </a:lnTo>
                <a:lnTo>
                  <a:pt x="258278" y="992"/>
                </a:lnTo>
                <a:lnTo>
                  <a:pt x="260659" y="1984"/>
                </a:lnTo>
                <a:lnTo>
                  <a:pt x="261503" y="2579"/>
                </a:lnTo>
                <a:lnTo>
                  <a:pt x="261999" y="3274"/>
                </a:lnTo>
                <a:lnTo>
                  <a:pt x="262495" y="3869"/>
                </a:lnTo>
                <a:lnTo>
                  <a:pt x="262743" y="4564"/>
                </a:lnTo>
                <a:lnTo>
                  <a:pt x="262743" y="66526"/>
                </a:lnTo>
                <a:lnTo>
                  <a:pt x="329407" y="66526"/>
                </a:lnTo>
                <a:lnTo>
                  <a:pt x="331253" y="69006"/>
                </a:lnTo>
                <a:lnTo>
                  <a:pt x="333535" y="74017"/>
                </a:lnTo>
                <a:lnTo>
                  <a:pt x="334493" y="77985"/>
                </a:lnTo>
                <a:lnTo>
                  <a:pt x="283479" y="77985"/>
                </a:lnTo>
                <a:lnTo>
                  <a:pt x="279461" y="79424"/>
                </a:lnTo>
                <a:lnTo>
                  <a:pt x="271325" y="85179"/>
                </a:lnTo>
                <a:lnTo>
                  <a:pt x="267109" y="89396"/>
                </a:lnTo>
                <a:lnTo>
                  <a:pt x="262743" y="94952"/>
                </a:lnTo>
                <a:lnTo>
                  <a:pt x="262743" y="169267"/>
                </a:lnTo>
                <a:lnTo>
                  <a:pt x="262495" y="170011"/>
                </a:lnTo>
                <a:lnTo>
                  <a:pt x="252722" y="173285"/>
                </a:lnTo>
                <a:lnTo>
                  <a:pt x="250192" y="173384"/>
                </a:lnTo>
                <a:close/>
              </a:path>
              <a:path w="469900" h="175894">
                <a:moveTo>
                  <a:pt x="329407" y="66526"/>
                </a:moveTo>
                <a:lnTo>
                  <a:pt x="262743" y="66526"/>
                </a:lnTo>
                <a:lnTo>
                  <a:pt x="268101" y="61267"/>
                </a:lnTo>
                <a:lnTo>
                  <a:pt x="273558" y="57348"/>
                </a:lnTo>
                <a:lnTo>
                  <a:pt x="279114" y="54768"/>
                </a:lnTo>
                <a:lnTo>
                  <a:pt x="284670" y="52089"/>
                </a:lnTo>
                <a:lnTo>
                  <a:pt x="290474" y="50750"/>
                </a:lnTo>
                <a:lnTo>
                  <a:pt x="304067" y="50750"/>
                </a:lnTo>
                <a:lnTo>
                  <a:pt x="310417" y="51990"/>
                </a:lnTo>
                <a:lnTo>
                  <a:pt x="320736" y="56951"/>
                </a:lnTo>
                <a:lnTo>
                  <a:pt x="324903" y="60374"/>
                </a:lnTo>
                <a:lnTo>
                  <a:pt x="328078" y="64740"/>
                </a:lnTo>
                <a:lnTo>
                  <a:pt x="329407" y="66526"/>
                </a:lnTo>
                <a:close/>
              </a:path>
              <a:path w="469900" h="175894">
                <a:moveTo>
                  <a:pt x="324655" y="173384"/>
                </a:moveTo>
                <a:lnTo>
                  <a:pt x="318603" y="173384"/>
                </a:lnTo>
                <a:lnTo>
                  <a:pt x="316023" y="173285"/>
                </a:lnTo>
                <a:lnTo>
                  <a:pt x="306052" y="169267"/>
                </a:lnTo>
                <a:lnTo>
                  <a:pt x="306052" y="100012"/>
                </a:lnTo>
                <a:lnTo>
                  <a:pt x="305655" y="95795"/>
                </a:lnTo>
                <a:lnTo>
                  <a:pt x="290524" y="77985"/>
                </a:lnTo>
                <a:lnTo>
                  <a:pt x="334493" y="77985"/>
                </a:lnTo>
                <a:lnTo>
                  <a:pt x="334924" y="79771"/>
                </a:lnTo>
                <a:lnTo>
                  <a:pt x="336413" y="85526"/>
                </a:lnTo>
                <a:lnTo>
                  <a:pt x="337157" y="92472"/>
                </a:lnTo>
                <a:lnTo>
                  <a:pt x="337157" y="169267"/>
                </a:lnTo>
                <a:lnTo>
                  <a:pt x="336909" y="170011"/>
                </a:lnTo>
                <a:lnTo>
                  <a:pt x="327136" y="173285"/>
                </a:lnTo>
                <a:lnTo>
                  <a:pt x="324655" y="173384"/>
                </a:lnTo>
                <a:close/>
              </a:path>
              <a:path w="469900" h="175894">
                <a:moveTo>
                  <a:pt x="425880" y="175468"/>
                </a:moveTo>
                <a:lnTo>
                  <a:pt x="420423" y="175468"/>
                </a:lnTo>
                <a:lnTo>
                  <a:pt x="413279" y="175235"/>
                </a:lnTo>
                <a:lnTo>
                  <a:pt x="376072" y="160585"/>
                </a:lnTo>
                <a:lnTo>
                  <a:pt x="361561" y="121862"/>
                </a:lnTo>
                <a:lnTo>
                  <a:pt x="361357" y="113704"/>
                </a:lnTo>
                <a:lnTo>
                  <a:pt x="361570" y="107119"/>
                </a:lnTo>
                <a:lnTo>
                  <a:pt x="381181" y="62160"/>
                </a:lnTo>
                <a:lnTo>
                  <a:pt x="408913" y="50750"/>
                </a:lnTo>
                <a:lnTo>
                  <a:pt x="426971" y="50750"/>
                </a:lnTo>
                <a:lnTo>
                  <a:pt x="434859" y="52139"/>
                </a:lnTo>
                <a:lnTo>
                  <a:pt x="441407" y="54917"/>
                </a:lnTo>
                <a:lnTo>
                  <a:pt x="447956" y="57596"/>
                </a:lnTo>
                <a:lnTo>
                  <a:pt x="453314" y="61366"/>
                </a:lnTo>
                <a:lnTo>
                  <a:pt x="457481" y="66228"/>
                </a:lnTo>
                <a:lnTo>
                  <a:pt x="461747" y="71090"/>
                </a:lnTo>
                <a:lnTo>
                  <a:pt x="462663" y="72777"/>
                </a:lnTo>
                <a:lnTo>
                  <a:pt x="413031" y="72777"/>
                </a:lnTo>
                <a:lnTo>
                  <a:pt x="409558" y="73521"/>
                </a:lnTo>
                <a:lnTo>
                  <a:pt x="406582" y="75009"/>
                </a:lnTo>
                <a:lnTo>
                  <a:pt x="403704" y="76497"/>
                </a:lnTo>
                <a:lnTo>
                  <a:pt x="401273" y="78531"/>
                </a:lnTo>
                <a:lnTo>
                  <a:pt x="399289" y="81111"/>
                </a:lnTo>
                <a:lnTo>
                  <a:pt x="397305" y="83591"/>
                </a:lnTo>
                <a:lnTo>
                  <a:pt x="395816" y="86568"/>
                </a:lnTo>
                <a:lnTo>
                  <a:pt x="394824" y="90041"/>
                </a:lnTo>
                <a:lnTo>
                  <a:pt x="393832" y="93414"/>
                </a:lnTo>
                <a:lnTo>
                  <a:pt x="393232" y="97184"/>
                </a:lnTo>
                <a:lnTo>
                  <a:pt x="393038" y="101054"/>
                </a:lnTo>
                <a:lnTo>
                  <a:pt x="469833" y="101054"/>
                </a:lnTo>
                <a:lnTo>
                  <a:pt x="469833" y="113704"/>
                </a:lnTo>
                <a:lnTo>
                  <a:pt x="468990" y="116532"/>
                </a:lnTo>
                <a:lnTo>
                  <a:pt x="465617" y="120104"/>
                </a:lnTo>
                <a:lnTo>
                  <a:pt x="463285" y="120997"/>
                </a:lnTo>
                <a:lnTo>
                  <a:pt x="393038" y="120997"/>
                </a:lnTo>
                <a:lnTo>
                  <a:pt x="393038" y="125759"/>
                </a:lnTo>
                <a:lnTo>
                  <a:pt x="417893" y="151953"/>
                </a:lnTo>
                <a:lnTo>
                  <a:pt x="464607" y="151953"/>
                </a:lnTo>
                <a:lnTo>
                  <a:pt x="464575" y="158105"/>
                </a:lnTo>
                <a:lnTo>
                  <a:pt x="462094" y="166687"/>
                </a:lnTo>
                <a:lnTo>
                  <a:pt x="461598" y="167282"/>
                </a:lnTo>
                <a:lnTo>
                  <a:pt x="430989" y="175121"/>
                </a:lnTo>
                <a:lnTo>
                  <a:pt x="425880" y="175468"/>
                </a:lnTo>
                <a:close/>
              </a:path>
              <a:path w="469900" h="175894">
                <a:moveTo>
                  <a:pt x="469833" y="101054"/>
                </a:moveTo>
                <a:lnTo>
                  <a:pt x="439621" y="101054"/>
                </a:lnTo>
                <a:lnTo>
                  <a:pt x="439919" y="92223"/>
                </a:lnTo>
                <a:lnTo>
                  <a:pt x="438183" y="85328"/>
                </a:lnTo>
                <a:lnTo>
                  <a:pt x="434412" y="80367"/>
                </a:lnTo>
                <a:lnTo>
                  <a:pt x="430642" y="75307"/>
                </a:lnTo>
                <a:lnTo>
                  <a:pt x="424838" y="72777"/>
                </a:lnTo>
                <a:lnTo>
                  <a:pt x="462663" y="72777"/>
                </a:lnTo>
                <a:lnTo>
                  <a:pt x="464873" y="76845"/>
                </a:lnTo>
                <a:lnTo>
                  <a:pt x="466887" y="83591"/>
                </a:lnTo>
                <a:lnTo>
                  <a:pt x="468841" y="90041"/>
                </a:lnTo>
                <a:lnTo>
                  <a:pt x="469820" y="97085"/>
                </a:lnTo>
                <a:lnTo>
                  <a:pt x="469833" y="101054"/>
                </a:lnTo>
                <a:close/>
              </a:path>
              <a:path w="469900" h="175894">
                <a:moveTo>
                  <a:pt x="464607" y="151953"/>
                </a:moveTo>
                <a:lnTo>
                  <a:pt x="428707" y="151953"/>
                </a:lnTo>
                <a:lnTo>
                  <a:pt x="433470" y="151556"/>
                </a:lnTo>
                <a:lnTo>
                  <a:pt x="441705" y="149969"/>
                </a:lnTo>
                <a:lnTo>
                  <a:pt x="457828" y="144760"/>
                </a:lnTo>
                <a:lnTo>
                  <a:pt x="459465" y="144363"/>
                </a:lnTo>
                <a:lnTo>
                  <a:pt x="461450" y="144363"/>
                </a:lnTo>
                <a:lnTo>
                  <a:pt x="462045" y="144512"/>
                </a:lnTo>
                <a:lnTo>
                  <a:pt x="463037" y="145107"/>
                </a:lnTo>
                <a:lnTo>
                  <a:pt x="463434" y="145653"/>
                </a:lnTo>
                <a:lnTo>
                  <a:pt x="463732" y="146446"/>
                </a:lnTo>
                <a:lnTo>
                  <a:pt x="464128" y="147141"/>
                </a:lnTo>
                <a:lnTo>
                  <a:pt x="464377" y="148183"/>
                </a:lnTo>
                <a:lnTo>
                  <a:pt x="464501" y="149869"/>
                </a:lnTo>
                <a:lnTo>
                  <a:pt x="464607" y="151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2186" y="1976449"/>
            <a:ext cx="2499485" cy="217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24814" y="1975556"/>
            <a:ext cx="740233" cy="1763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7914" y="2328874"/>
            <a:ext cx="778379" cy="1754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1082" y="2328874"/>
            <a:ext cx="1964933" cy="175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954" y="2327981"/>
            <a:ext cx="3888467" cy="218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068" y="2681299"/>
            <a:ext cx="894943" cy="1754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0800" y="2680406"/>
            <a:ext cx="6668174" cy="2187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5412" y="3032831"/>
            <a:ext cx="4825271" cy="2187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210" y="3385256"/>
            <a:ext cx="2629156" cy="218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1348" y="3385256"/>
            <a:ext cx="4357043" cy="2187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3634" y="3738574"/>
            <a:ext cx="860469" cy="1754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7419" y="3789324"/>
            <a:ext cx="214091" cy="1247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65811" y="3738574"/>
            <a:ext cx="4169827" cy="2175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2565" y="3939155"/>
            <a:ext cx="4190365" cy="0"/>
          </a:xfrm>
          <a:custGeom>
            <a:avLst/>
            <a:gdLst/>
            <a:ahLst/>
            <a:cxnLst/>
            <a:rect l="l" t="t" r="r" b="b"/>
            <a:pathLst>
              <a:path w="4190365">
                <a:moveTo>
                  <a:pt x="0" y="0"/>
                </a:moveTo>
                <a:lnTo>
                  <a:pt x="4189983" y="0"/>
                </a:lnTo>
              </a:path>
            </a:pathLst>
          </a:custGeom>
          <a:ln w="22860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6671" y="738373"/>
            <a:ext cx="867410" cy="358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5480" algn="ctr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R="665480" algn="ctr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129539" algn="ctr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9539" algn="ct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9539" algn="ct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129539" algn="ct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30403" y="4090106"/>
            <a:ext cx="5602733" cy="21877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5412" y="4090106"/>
            <a:ext cx="504599" cy="1763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13074" y="4090999"/>
            <a:ext cx="1469788" cy="1754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7914" y="4443424"/>
            <a:ext cx="4172403" cy="2175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795" y="390609"/>
            <a:ext cx="3127755" cy="2832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5460" y="846498"/>
            <a:ext cx="7563445" cy="262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272" y="1266789"/>
            <a:ext cx="995511" cy="210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965" y="1685889"/>
            <a:ext cx="1115509" cy="210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3272" y="2104989"/>
            <a:ext cx="2416373" cy="210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299" y="684018"/>
            <a:ext cx="60325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3272" y="2524535"/>
            <a:ext cx="631924" cy="210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795" y="390609"/>
            <a:ext cx="4791817" cy="283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668" y="839527"/>
            <a:ext cx="6393952" cy="24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700" y="1213556"/>
            <a:ext cx="1485414" cy="176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9228" y="1213556"/>
            <a:ext cx="5074137" cy="176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1399" y="1555116"/>
            <a:ext cx="6127063" cy="229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006" y="1925377"/>
            <a:ext cx="6767990" cy="2405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5533" y="2300299"/>
            <a:ext cx="564515" cy="175895"/>
          </a:xfrm>
          <a:custGeom>
            <a:avLst/>
            <a:gdLst/>
            <a:ahLst/>
            <a:cxnLst/>
            <a:rect l="l" t="t" r="r" b="b"/>
            <a:pathLst>
              <a:path w="564515" h="175894">
                <a:moveTo>
                  <a:pt x="21083" y="173384"/>
                </a:moveTo>
                <a:lnTo>
                  <a:pt x="14932" y="173384"/>
                </a:lnTo>
                <a:lnTo>
                  <a:pt x="12402" y="173285"/>
                </a:lnTo>
                <a:lnTo>
                  <a:pt x="2381" y="169267"/>
                </a:lnTo>
                <a:lnTo>
                  <a:pt x="2381" y="57249"/>
                </a:lnTo>
                <a:lnTo>
                  <a:pt x="2629" y="56554"/>
                </a:lnTo>
                <a:lnTo>
                  <a:pt x="3125" y="55959"/>
                </a:lnTo>
                <a:lnTo>
                  <a:pt x="3621" y="55264"/>
                </a:lnTo>
                <a:lnTo>
                  <a:pt x="4464" y="54719"/>
                </a:lnTo>
                <a:lnTo>
                  <a:pt x="5655" y="54322"/>
                </a:lnTo>
                <a:lnTo>
                  <a:pt x="6846" y="53826"/>
                </a:lnTo>
                <a:lnTo>
                  <a:pt x="8435" y="53478"/>
                </a:lnTo>
                <a:lnTo>
                  <a:pt x="10417" y="53280"/>
                </a:lnTo>
                <a:lnTo>
                  <a:pt x="12402" y="52982"/>
                </a:lnTo>
                <a:lnTo>
                  <a:pt x="14932" y="52834"/>
                </a:lnTo>
                <a:lnTo>
                  <a:pt x="21083" y="52834"/>
                </a:lnTo>
                <a:lnTo>
                  <a:pt x="23613" y="52982"/>
                </a:lnTo>
                <a:lnTo>
                  <a:pt x="25598" y="53280"/>
                </a:lnTo>
                <a:lnTo>
                  <a:pt x="27583" y="53479"/>
                </a:lnTo>
                <a:lnTo>
                  <a:pt x="29170" y="53826"/>
                </a:lnTo>
                <a:lnTo>
                  <a:pt x="30360" y="54322"/>
                </a:lnTo>
                <a:lnTo>
                  <a:pt x="31551" y="54719"/>
                </a:lnTo>
                <a:lnTo>
                  <a:pt x="32394" y="55265"/>
                </a:lnTo>
                <a:lnTo>
                  <a:pt x="32891" y="55959"/>
                </a:lnTo>
                <a:lnTo>
                  <a:pt x="33387" y="56554"/>
                </a:lnTo>
                <a:lnTo>
                  <a:pt x="33635" y="57249"/>
                </a:lnTo>
                <a:lnTo>
                  <a:pt x="33635" y="169267"/>
                </a:lnTo>
                <a:lnTo>
                  <a:pt x="23613" y="173285"/>
                </a:lnTo>
                <a:lnTo>
                  <a:pt x="21083" y="173384"/>
                </a:lnTo>
                <a:close/>
              </a:path>
              <a:path w="564515" h="175894">
                <a:moveTo>
                  <a:pt x="24804" y="37058"/>
                </a:moveTo>
                <a:lnTo>
                  <a:pt x="10814" y="37058"/>
                </a:lnTo>
                <a:lnTo>
                  <a:pt x="6052" y="35917"/>
                </a:lnTo>
                <a:lnTo>
                  <a:pt x="3571" y="33635"/>
                </a:lnTo>
                <a:lnTo>
                  <a:pt x="1190" y="31254"/>
                </a:lnTo>
                <a:lnTo>
                  <a:pt x="0" y="27037"/>
                </a:lnTo>
                <a:lnTo>
                  <a:pt x="114" y="14337"/>
                </a:lnTo>
                <a:lnTo>
                  <a:pt x="1240" y="10418"/>
                </a:lnTo>
                <a:lnTo>
                  <a:pt x="6300" y="5556"/>
                </a:lnTo>
                <a:lnTo>
                  <a:pt x="11112" y="4316"/>
                </a:lnTo>
                <a:lnTo>
                  <a:pt x="25102" y="4316"/>
                </a:lnTo>
                <a:lnTo>
                  <a:pt x="29815" y="5506"/>
                </a:lnTo>
                <a:lnTo>
                  <a:pt x="32295" y="7887"/>
                </a:lnTo>
                <a:lnTo>
                  <a:pt x="34776" y="10169"/>
                </a:lnTo>
                <a:lnTo>
                  <a:pt x="36016" y="14337"/>
                </a:lnTo>
                <a:lnTo>
                  <a:pt x="35899" y="27037"/>
                </a:lnTo>
                <a:lnTo>
                  <a:pt x="34726" y="31005"/>
                </a:lnTo>
                <a:lnTo>
                  <a:pt x="32146" y="33486"/>
                </a:lnTo>
                <a:lnTo>
                  <a:pt x="29567" y="35867"/>
                </a:lnTo>
                <a:lnTo>
                  <a:pt x="24804" y="37058"/>
                </a:lnTo>
                <a:close/>
              </a:path>
              <a:path w="564515" h="175894">
                <a:moveTo>
                  <a:pt x="165273" y="70544"/>
                </a:moveTo>
                <a:lnTo>
                  <a:pt x="91380" y="70544"/>
                </a:lnTo>
                <a:lnTo>
                  <a:pt x="97532" y="63996"/>
                </a:lnTo>
                <a:lnTo>
                  <a:pt x="103733" y="59084"/>
                </a:lnTo>
                <a:lnTo>
                  <a:pt x="116334" y="52437"/>
                </a:lnTo>
                <a:lnTo>
                  <a:pt x="122932" y="50750"/>
                </a:lnTo>
                <a:lnTo>
                  <a:pt x="137319" y="50750"/>
                </a:lnTo>
                <a:lnTo>
                  <a:pt x="165273" y="70544"/>
                </a:lnTo>
                <a:close/>
              </a:path>
              <a:path w="564515" h="175894">
                <a:moveTo>
                  <a:pt x="83443" y="173384"/>
                </a:moveTo>
                <a:lnTo>
                  <a:pt x="77291" y="173384"/>
                </a:lnTo>
                <a:lnTo>
                  <a:pt x="74761" y="173285"/>
                </a:lnTo>
                <a:lnTo>
                  <a:pt x="64740" y="169267"/>
                </a:lnTo>
                <a:lnTo>
                  <a:pt x="64753" y="56951"/>
                </a:lnTo>
                <a:lnTo>
                  <a:pt x="64939" y="56257"/>
                </a:lnTo>
                <a:lnTo>
                  <a:pt x="65732" y="55066"/>
                </a:lnTo>
                <a:lnTo>
                  <a:pt x="66476" y="54570"/>
                </a:lnTo>
                <a:lnTo>
                  <a:pt x="67568" y="54173"/>
                </a:lnTo>
                <a:lnTo>
                  <a:pt x="68660" y="53677"/>
                </a:lnTo>
                <a:lnTo>
                  <a:pt x="70049" y="53330"/>
                </a:lnTo>
                <a:lnTo>
                  <a:pt x="73422" y="52933"/>
                </a:lnTo>
                <a:lnTo>
                  <a:pt x="75555" y="52834"/>
                </a:lnTo>
                <a:lnTo>
                  <a:pt x="80814" y="52834"/>
                </a:lnTo>
                <a:lnTo>
                  <a:pt x="82996" y="52933"/>
                </a:lnTo>
                <a:lnTo>
                  <a:pt x="86469" y="53330"/>
                </a:lnTo>
                <a:lnTo>
                  <a:pt x="87809" y="53677"/>
                </a:lnTo>
                <a:lnTo>
                  <a:pt x="88701" y="54173"/>
                </a:lnTo>
                <a:lnTo>
                  <a:pt x="89694" y="54570"/>
                </a:lnTo>
                <a:lnTo>
                  <a:pt x="90388" y="55066"/>
                </a:lnTo>
                <a:lnTo>
                  <a:pt x="91182" y="56257"/>
                </a:lnTo>
                <a:lnTo>
                  <a:pt x="91367" y="56951"/>
                </a:lnTo>
                <a:lnTo>
                  <a:pt x="91380" y="70544"/>
                </a:lnTo>
                <a:lnTo>
                  <a:pt x="165273" y="70544"/>
                </a:lnTo>
                <a:lnTo>
                  <a:pt x="166787" y="73868"/>
                </a:lnTo>
                <a:lnTo>
                  <a:pt x="167781" y="77985"/>
                </a:lnTo>
                <a:lnTo>
                  <a:pt x="116731" y="77985"/>
                </a:lnTo>
                <a:lnTo>
                  <a:pt x="112712" y="79424"/>
                </a:lnTo>
                <a:lnTo>
                  <a:pt x="104576" y="85179"/>
                </a:lnTo>
                <a:lnTo>
                  <a:pt x="100360" y="89396"/>
                </a:lnTo>
                <a:lnTo>
                  <a:pt x="95994" y="94952"/>
                </a:lnTo>
                <a:lnTo>
                  <a:pt x="95994" y="169267"/>
                </a:lnTo>
                <a:lnTo>
                  <a:pt x="95746" y="170011"/>
                </a:lnTo>
                <a:lnTo>
                  <a:pt x="85973" y="173285"/>
                </a:lnTo>
                <a:lnTo>
                  <a:pt x="83443" y="173384"/>
                </a:lnTo>
                <a:close/>
              </a:path>
              <a:path w="564515" h="175894">
                <a:moveTo>
                  <a:pt x="157907" y="173384"/>
                </a:moveTo>
                <a:lnTo>
                  <a:pt x="151854" y="173384"/>
                </a:lnTo>
                <a:lnTo>
                  <a:pt x="149275" y="173285"/>
                </a:lnTo>
                <a:lnTo>
                  <a:pt x="139303" y="169267"/>
                </a:lnTo>
                <a:lnTo>
                  <a:pt x="139303" y="100012"/>
                </a:lnTo>
                <a:lnTo>
                  <a:pt x="138906" y="95795"/>
                </a:lnTo>
                <a:lnTo>
                  <a:pt x="123775" y="77985"/>
                </a:lnTo>
                <a:lnTo>
                  <a:pt x="167781" y="77985"/>
                </a:lnTo>
                <a:lnTo>
                  <a:pt x="168176" y="79623"/>
                </a:lnTo>
                <a:lnTo>
                  <a:pt x="169664" y="85278"/>
                </a:lnTo>
                <a:lnTo>
                  <a:pt x="170408" y="92124"/>
                </a:lnTo>
                <a:lnTo>
                  <a:pt x="170408" y="169267"/>
                </a:lnTo>
                <a:lnTo>
                  <a:pt x="170160" y="170011"/>
                </a:lnTo>
                <a:lnTo>
                  <a:pt x="160387" y="173285"/>
                </a:lnTo>
                <a:lnTo>
                  <a:pt x="157907" y="173384"/>
                </a:lnTo>
                <a:close/>
              </a:path>
              <a:path w="564515" h="175894">
                <a:moveTo>
                  <a:pt x="219691" y="173384"/>
                </a:moveTo>
                <a:lnTo>
                  <a:pt x="213540" y="173384"/>
                </a:lnTo>
                <a:lnTo>
                  <a:pt x="211010" y="173285"/>
                </a:lnTo>
                <a:lnTo>
                  <a:pt x="200989" y="169267"/>
                </a:lnTo>
                <a:lnTo>
                  <a:pt x="200989" y="4564"/>
                </a:lnTo>
                <a:lnTo>
                  <a:pt x="201237" y="3869"/>
                </a:lnTo>
                <a:lnTo>
                  <a:pt x="201733" y="3274"/>
                </a:lnTo>
                <a:lnTo>
                  <a:pt x="202229" y="2579"/>
                </a:lnTo>
                <a:lnTo>
                  <a:pt x="203072" y="1984"/>
                </a:lnTo>
                <a:lnTo>
                  <a:pt x="205454" y="992"/>
                </a:lnTo>
                <a:lnTo>
                  <a:pt x="207042" y="644"/>
                </a:lnTo>
                <a:lnTo>
                  <a:pt x="209025" y="446"/>
                </a:lnTo>
                <a:lnTo>
                  <a:pt x="211010" y="148"/>
                </a:lnTo>
                <a:lnTo>
                  <a:pt x="213540" y="0"/>
                </a:lnTo>
                <a:lnTo>
                  <a:pt x="219691" y="0"/>
                </a:lnTo>
                <a:lnTo>
                  <a:pt x="222221" y="148"/>
                </a:lnTo>
                <a:lnTo>
                  <a:pt x="224206" y="446"/>
                </a:lnTo>
                <a:lnTo>
                  <a:pt x="226191" y="645"/>
                </a:lnTo>
                <a:lnTo>
                  <a:pt x="227778" y="992"/>
                </a:lnTo>
                <a:lnTo>
                  <a:pt x="230159" y="1984"/>
                </a:lnTo>
                <a:lnTo>
                  <a:pt x="231002" y="2579"/>
                </a:lnTo>
                <a:lnTo>
                  <a:pt x="231498" y="3274"/>
                </a:lnTo>
                <a:lnTo>
                  <a:pt x="231995" y="3869"/>
                </a:lnTo>
                <a:lnTo>
                  <a:pt x="232243" y="4564"/>
                </a:lnTo>
                <a:lnTo>
                  <a:pt x="232243" y="169267"/>
                </a:lnTo>
                <a:lnTo>
                  <a:pt x="222221" y="173285"/>
                </a:lnTo>
                <a:lnTo>
                  <a:pt x="219691" y="173384"/>
                </a:lnTo>
                <a:close/>
              </a:path>
              <a:path w="564515" h="175894">
                <a:moveTo>
                  <a:pt x="282051" y="173384"/>
                </a:moveTo>
                <a:lnTo>
                  <a:pt x="275899" y="173384"/>
                </a:lnTo>
                <a:lnTo>
                  <a:pt x="273369" y="173285"/>
                </a:lnTo>
                <a:lnTo>
                  <a:pt x="263348" y="169267"/>
                </a:lnTo>
                <a:lnTo>
                  <a:pt x="263348" y="57249"/>
                </a:lnTo>
                <a:lnTo>
                  <a:pt x="263596" y="56554"/>
                </a:lnTo>
                <a:lnTo>
                  <a:pt x="264092" y="55959"/>
                </a:lnTo>
                <a:lnTo>
                  <a:pt x="264588" y="55264"/>
                </a:lnTo>
                <a:lnTo>
                  <a:pt x="265432" y="54719"/>
                </a:lnTo>
                <a:lnTo>
                  <a:pt x="266622" y="54322"/>
                </a:lnTo>
                <a:lnTo>
                  <a:pt x="267813" y="53826"/>
                </a:lnTo>
                <a:lnTo>
                  <a:pt x="269402" y="53478"/>
                </a:lnTo>
                <a:lnTo>
                  <a:pt x="271385" y="53280"/>
                </a:lnTo>
                <a:lnTo>
                  <a:pt x="273369" y="52982"/>
                </a:lnTo>
                <a:lnTo>
                  <a:pt x="275899" y="52834"/>
                </a:lnTo>
                <a:lnTo>
                  <a:pt x="282051" y="52834"/>
                </a:lnTo>
                <a:lnTo>
                  <a:pt x="284581" y="52982"/>
                </a:lnTo>
                <a:lnTo>
                  <a:pt x="286565" y="53280"/>
                </a:lnTo>
                <a:lnTo>
                  <a:pt x="288551" y="53479"/>
                </a:lnTo>
                <a:lnTo>
                  <a:pt x="290137" y="53826"/>
                </a:lnTo>
                <a:lnTo>
                  <a:pt x="291328" y="54322"/>
                </a:lnTo>
                <a:lnTo>
                  <a:pt x="292518" y="54719"/>
                </a:lnTo>
                <a:lnTo>
                  <a:pt x="293362" y="55265"/>
                </a:lnTo>
                <a:lnTo>
                  <a:pt x="293858" y="55959"/>
                </a:lnTo>
                <a:lnTo>
                  <a:pt x="294354" y="56554"/>
                </a:lnTo>
                <a:lnTo>
                  <a:pt x="294602" y="57249"/>
                </a:lnTo>
                <a:lnTo>
                  <a:pt x="294602" y="169267"/>
                </a:lnTo>
                <a:lnTo>
                  <a:pt x="284581" y="173285"/>
                </a:lnTo>
                <a:lnTo>
                  <a:pt x="282051" y="173384"/>
                </a:lnTo>
                <a:close/>
              </a:path>
              <a:path w="564515" h="175894">
                <a:moveTo>
                  <a:pt x="285772" y="37058"/>
                </a:moveTo>
                <a:lnTo>
                  <a:pt x="271782" y="37058"/>
                </a:lnTo>
                <a:lnTo>
                  <a:pt x="267019" y="35917"/>
                </a:lnTo>
                <a:lnTo>
                  <a:pt x="264539" y="33635"/>
                </a:lnTo>
                <a:lnTo>
                  <a:pt x="262158" y="31254"/>
                </a:lnTo>
                <a:lnTo>
                  <a:pt x="260967" y="27037"/>
                </a:lnTo>
                <a:lnTo>
                  <a:pt x="261081" y="14337"/>
                </a:lnTo>
                <a:lnTo>
                  <a:pt x="262207" y="10418"/>
                </a:lnTo>
                <a:lnTo>
                  <a:pt x="267267" y="5556"/>
                </a:lnTo>
                <a:lnTo>
                  <a:pt x="272079" y="4316"/>
                </a:lnTo>
                <a:lnTo>
                  <a:pt x="286069" y="4316"/>
                </a:lnTo>
                <a:lnTo>
                  <a:pt x="290782" y="5506"/>
                </a:lnTo>
                <a:lnTo>
                  <a:pt x="293263" y="7887"/>
                </a:lnTo>
                <a:lnTo>
                  <a:pt x="295743" y="10169"/>
                </a:lnTo>
                <a:lnTo>
                  <a:pt x="296983" y="14337"/>
                </a:lnTo>
                <a:lnTo>
                  <a:pt x="296866" y="27037"/>
                </a:lnTo>
                <a:lnTo>
                  <a:pt x="295693" y="31005"/>
                </a:lnTo>
                <a:lnTo>
                  <a:pt x="293114" y="33486"/>
                </a:lnTo>
                <a:lnTo>
                  <a:pt x="290534" y="35867"/>
                </a:lnTo>
                <a:lnTo>
                  <a:pt x="285772" y="37058"/>
                </a:lnTo>
                <a:close/>
              </a:path>
              <a:path w="564515" h="175894">
                <a:moveTo>
                  <a:pt x="426240" y="70544"/>
                </a:moveTo>
                <a:lnTo>
                  <a:pt x="352348" y="70544"/>
                </a:lnTo>
                <a:lnTo>
                  <a:pt x="358499" y="63996"/>
                </a:lnTo>
                <a:lnTo>
                  <a:pt x="364701" y="59084"/>
                </a:lnTo>
                <a:lnTo>
                  <a:pt x="377301" y="52437"/>
                </a:lnTo>
                <a:lnTo>
                  <a:pt x="383899" y="50750"/>
                </a:lnTo>
                <a:lnTo>
                  <a:pt x="398286" y="50750"/>
                </a:lnTo>
                <a:lnTo>
                  <a:pt x="426240" y="70544"/>
                </a:lnTo>
                <a:close/>
              </a:path>
              <a:path w="564515" h="175894">
                <a:moveTo>
                  <a:pt x="344410" y="173384"/>
                </a:moveTo>
                <a:lnTo>
                  <a:pt x="338259" y="173384"/>
                </a:lnTo>
                <a:lnTo>
                  <a:pt x="335729" y="173285"/>
                </a:lnTo>
                <a:lnTo>
                  <a:pt x="325708" y="169267"/>
                </a:lnTo>
                <a:lnTo>
                  <a:pt x="325721" y="56951"/>
                </a:lnTo>
                <a:lnTo>
                  <a:pt x="325906" y="56257"/>
                </a:lnTo>
                <a:lnTo>
                  <a:pt x="326700" y="55066"/>
                </a:lnTo>
                <a:lnTo>
                  <a:pt x="327444" y="54570"/>
                </a:lnTo>
                <a:lnTo>
                  <a:pt x="328535" y="54173"/>
                </a:lnTo>
                <a:lnTo>
                  <a:pt x="329627" y="53677"/>
                </a:lnTo>
                <a:lnTo>
                  <a:pt x="331017" y="53330"/>
                </a:lnTo>
                <a:lnTo>
                  <a:pt x="334389" y="52933"/>
                </a:lnTo>
                <a:lnTo>
                  <a:pt x="336522" y="52834"/>
                </a:lnTo>
                <a:lnTo>
                  <a:pt x="341781" y="52834"/>
                </a:lnTo>
                <a:lnTo>
                  <a:pt x="343964" y="52933"/>
                </a:lnTo>
                <a:lnTo>
                  <a:pt x="347437" y="53330"/>
                </a:lnTo>
                <a:lnTo>
                  <a:pt x="348776" y="53677"/>
                </a:lnTo>
                <a:lnTo>
                  <a:pt x="349669" y="54173"/>
                </a:lnTo>
                <a:lnTo>
                  <a:pt x="350661" y="54570"/>
                </a:lnTo>
                <a:lnTo>
                  <a:pt x="351356" y="55066"/>
                </a:lnTo>
                <a:lnTo>
                  <a:pt x="352149" y="56257"/>
                </a:lnTo>
                <a:lnTo>
                  <a:pt x="352335" y="56951"/>
                </a:lnTo>
                <a:lnTo>
                  <a:pt x="352348" y="70544"/>
                </a:lnTo>
                <a:lnTo>
                  <a:pt x="426240" y="70544"/>
                </a:lnTo>
                <a:lnTo>
                  <a:pt x="427754" y="73868"/>
                </a:lnTo>
                <a:lnTo>
                  <a:pt x="428748" y="77985"/>
                </a:lnTo>
                <a:lnTo>
                  <a:pt x="377698" y="77985"/>
                </a:lnTo>
                <a:lnTo>
                  <a:pt x="373680" y="79424"/>
                </a:lnTo>
                <a:lnTo>
                  <a:pt x="365544" y="85179"/>
                </a:lnTo>
                <a:lnTo>
                  <a:pt x="361327" y="89396"/>
                </a:lnTo>
                <a:lnTo>
                  <a:pt x="356961" y="94952"/>
                </a:lnTo>
                <a:lnTo>
                  <a:pt x="356961" y="169267"/>
                </a:lnTo>
                <a:lnTo>
                  <a:pt x="356713" y="170011"/>
                </a:lnTo>
                <a:lnTo>
                  <a:pt x="346940" y="173285"/>
                </a:lnTo>
                <a:lnTo>
                  <a:pt x="344410" y="173384"/>
                </a:lnTo>
                <a:close/>
              </a:path>
              <a:path w="564515" h="175894">
                <a:moveTo>
                  <a:pt x="418874" y="173384"/>
                </a:moveTo>
                <a:lnTo>
                  <a:pt x="412822" y="173384"/>
                </a:lnTo>
                <a:lnTo>
                  <a:pt x="410242" y="173285"/>
                </a:lnTo>
                <a:lnTo>
                  <a:pt x="400270" y="169267"/>
                </a:lnTo>
                <a:lnTo>
                  <a:pt x="400270" y="100012"/>
                </a:lnTo>
                <a:lnTo>
                  <a:pt x="399874" y="95795"/>
                </a:lnTo>
                <a:lnTo>
                  <a:pt x="384743" y="77985"/>
                </a:lnTo>
                <a:lnTo>
                  <a:pt x="428748" y="77985"/>
                </a:lnTo>
                <a:lnTo>
                  <a:pt x="429143" y="79623"/>
                </a:lnTo>
                <a:lnTo>
                  <a:pt x="430631" y="85278"/>
                </a:lnTo>
                <a:lnTo>
                  <a:pt x="431376" y="92124"/>
                </a:lnTo>
                <a:lnTo>
                  <a:pt x="431376" y="169267"/>
                </a:lnTo>
                <a:lnTo>
                  <a:pt x="431127" y="170011"/>
                </a:lnTo>
                <a:lnTo>
                  <a:pt x="421354" y="173285"/>
                </a:lnTo>
                <a:lnTo>
                  <a:pt x="418874" y="173384"/>
                </a:lnTo>
                <a:close/>
              </a:path>
              <a:path w="564515" h="175894">
                <a:moveTo>
                  <a:pt x="520098" y="175468"/>
                </a:moveTo>
                <a:lnTo>
                  <a:pt x="514641" y="175468"/>
                </a:lnTo>
                <a:lnTo>
                  <a:pt x="507498" y="175235"/>
                </a:lnTo>
                <a:lnTo>
                  <a:pt x="470290" y="160585"/>
                </a:lnTo>
                <a:lnTo>
                  <a:pt x="455780" y="121862"/>
                </a:lnTo>
                <a:lnTo>
                  <a:pt x="455576" y="113704"/>
                </a:lnTo>
                <a:lnTo>
                  <a:pt x="455789" y="107119"/>
                </a:lnTo>
                <a:lnTo>
                  <a:pt x="475400" y="62160"/>
                </a:lnTo>
                <a:lnTo>
                  <a:pt x="503132" y="50750"/>
                </a:lnTo>
                <a:lnTo>
                  <a:pt x="521190" y="50750"/>
                </a:lnTo>
                <a:lnTo>
                  <a:pt x="529078" y="52139"/>
                </a:lnTo>
                <a:lnTo>
                  <a:pt x="535626" y="54917"/>
                </a:lnTo>
                <a:lnTo>
                  <a:pt x="542175" y="57596"/>
                </a:lnTo>
                <a:lnTo>
                  <a:pt x="547532" y="61366"/>
                </a:lnTo>
                <a:lnTo>
                  <a:pt x="551700" y="66228"/>
                </a:lnTo>
                <a:lnTo>
                  <a:pt x="555966" y="71090"/>
                </a:lnTo>
                <a:lnTo>
                  <a:pt x="556882" y="72777"/>
                </a:lnTo>
                <a:lnTo>
                  <a:pt x="507249" y="72777"/>
                </a:lnTo>
                <a:lnTo>
                  <a:pt x="503777" y="73521"/>
                </a:lnTo>
                <a:lnTo>
                  <a:pt x="500800" y="75009"/>
                </a:lnTo>
                <a:lnTo>
                  <a:pt x="497923" y="76497"/>
                </a:lnTo>
                <a:lnTo>
                  <a:pt x="495492" y="78531"/>
                </a:lnTo>
                <a:lnTo>
                  <a:pt x="493508" y="81111"/>
                </a:lnTo>
                <a:lnTo>
                  <a:pt x="491523" y="83591"/>
                </a:lnTo>
                <a:lnTo>
                  <a:pt x="490035" y="86568"/>
                </a:lnTo>
                <a:lnTo>
                  <a:pt x="489043" y="90041"/>
                </a:lnTo>
                <a:lnTo>
                  <a:pt x="488051" y="93414"/>
                </a:lnTo>
                <a:lnTo>
                  <a:pt x="487450" y="97184"/>
                </a:lnTo>
                <a:lnTo>
                  <a:pt x="487257" y="101054"/>
                </a:lnTo>
                <a:lnTo>
                  <a:pt x="564052" y="101054"/>
                </a:lnTo>
                <a:lnTo>
                  <a:pt x="564052" y="113704"/>
                </a:lnTo>
                <a:lnTo>
                  <a:pt x="563209" y="116532"/>
                </a:lnTo>
                <a:lnTo>
                  <a:pt x="559835" y="120104"/>
                </a:lnTo>
                <a:lnTo>
                  <a:pt x="557504" y="120997"/>
                </a:lnTo>
                <a:lnTo>
                  <a:pt x="487257" y="120997"/>
                </a:lnTo>
                <a:lnTo>
                  <a:pt x="487257" y="125759"/>
                </a:lnTo>
                <a:lnTo>
                  <a:pt x="512111" y="151953"/>
                </a:lnTo>
                <a:lnTo>
                  <a:pt x="558826" y="151953"/>
                </a:lnTo>
                <a:lnTo>
                  <a:pt x="558794" y="158105"/>
                </a:lnTo>
                <a:lnTo>
                  <a:pt x="556313" y="166687"/>
                </a:lnTo>
                <a:lnTo>
                  <a:pt x="555817" y="167282"/>
                </a:lnTo>
                <a:lnTo>
                  <a:pt x="525208" y="175121"/>
                </a:lnTo>
                <a:lnTo>
                  <a:pt x="520098" y="175468"/>
                </a:lnTo>
                <a:close/>
              </a:path>
              <a:path w="564515" h="175894">
                <a:moveTo>
                  <a:pt x="564052" y="101054"/>
                </a:moveTo>
                <a:lnTo>
                  <a:pt x="533840" y="101054"/>
                </a:lnTo>
                <a:lnTo>
                  <a:pt x="534138" y="92223"/>
                </a:lnTo>
                <a:lnTo>
                  <a:pt x="532401" y="85328"/>
                </a:lnTo>
                <a:lnTo>
                  <a:pt x="528631" y="80367"/>
                </a:lnTo>
                <a:lnTo>
                  <a:pt x="524861" y="75307"/>
                </a:lnTo>
                <a:lnTo>
                  <a:pt x="519057" y="72777"/>
                </a:lnTo>
                <a:lnTo>
                  <a:pt x="556882" y="72777"/>
                </a:lnTo>
                <a:lnTo>
                  <a:pt x="559091" y="76845"/>
                </a:lnTo>
                <a:lnTo>
                  <a:pt x="561106" y="83591"/>
                </a:lnTo>
                <a:lnTo>
                  <a:pt x="563060" y="90041"/>
                </a:lnTo>
                <a:lnTo>
                  <a:pt x="564038" y="97085"/>
                </a:lnTo>
                <a:lnTo>
                  <a:pt x="564052" y="101054"/>
                </a:lnTo>
                <a:close/>
              </a:path>
              <a:path w="564515" h="175894">
                <a:moveTo>
                  <a:pt x="558826" y="151953"/>
                </a:moveTo>
                <a:lnTo>
                  <a:pt x="522926" y="151953"/>
                </a:lnTo>
                <a:lnTo>
                  <a:pt x="527689" y="151556"/>
                </a:lnTo>
                <a:lnTo>
                  <a:pt x="535924" y="149969"/>
                </a:lnTo>
                <a:lnTo>
                  <a:pt x="552047" y="144760"/>
                </a:lnTo>
                <a:lnTo>
                  <a:pt x="553684" y="144363"/>
                </a:lnTo>
                <a:lnTo>
                  <a:pt x="555668" y="144363"/>
                </a:lnTo>
                <a:lnTo>
                  <a:pt x="556264" y="144512"/>
                </a:lnTo>
                <a:lnTo>
                  <a:pt x="557256" y="145107"/>
                </a:lnTo>
                <a:lnTo>
                  <a:pt x="557653" y="145653"/>
                </a:lnTo>
                <a:lnTo>
                  <a:pt x="557950" y="146446"/>
                </a:lnTo>
                <a:lnTo>
                  <a:pt x="558347" y="147141"/>
                </a:lnTo>
                <a:lnTo>
                  <a:pt x="558595" y="148183"/>
                </a:lnTo>
                <a:lnTo>
                  <a:pt x="558720" y="149869"/>
                </a:lnTo>
                <a:lnTo>
                  <a:pt x="558826" y="151953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4374" y="2299406"/>
            <a:ext cx="5430656" cy="218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7914" y="2652724"/>
            <a:ext cx="544191" cy="1754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0198" y="2651831"/>
            <a:ext cx="5100510" cy="218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7914" y="3055899"/>
            <a:ext cx="511175" cy="125095"/>
          </a:xfrm>
          <a:custGeom>
            <a:avLst/>
            <a:gdLst/>
            <a:ahLst/>
            <a:cxnLst/>
            <a:rect l="l" t="t" r="r" b="b"/>
            <a:pathLst>
              <a:path w="511175" h="125094">
                <a:moveTo>
                  <a:pt x="100532" y="19794"/>
                </a:moveTo>
                <a:lnTo>
                  <a:pt x="26640" y="19794"/>
                </a:lnTo>
                <a:lnTo>
                  <a:pt x="32791" y="13245"/>
                </a:lnTo>
                <a:lnTo>
                  <a:pt x="38992" y="8334"/>
                </a:lnTo>
                <a:lnTo>
                  <a:pt x="51593" y="1686"/>
                </a:lnTo>
                <a:lnTo>
                  <a:pt x="58191" y="0"/>
                </a:lnTo>
                <a:lnTo>
                  <a:pt x="72578" y="0"/>
                </a:lnTo>
                <a:lnTo>
                  <a:pt x="100532" y="19794"/>
                </a:lnTo>
                <a:close/>
              </a:path>
              <a:path w="511175" h="125094">
                <a:moveTo>
                  <a:pt x="18702" y="122634"/>
                </a:moveTo>
                <a:lnTo>
                  <a:pt x="12551" y="122634"/>
                </a:lnTo>
                <a:lnTo>
                  <a:pt x="10021" y="122535"/>
                </a:lnTo>
                <a:lnTo>
                  <a:pt x="0" y="118516"/>
                </a:lnTo>
                <a:lnTo>
                  <a:pt x="13" y="6201"/>
                </a:lnTo>
                <a:lnTo>
                  <a:pt x="198" y="5506"/>
                </a:lnTo>
                <a:lnTo>
                  <a:pt x="992" y="4316"/>
                </a:lnTo>
                <a:lnTo>
                  <a:pt x="1736" y="3820"/>
                </a:lnTo>
                <a:lnTo>
                  <a:pt x="2827" y="3422"/>
                </a:lnTo>
                <a:lnTo>
                  <a:pt x="3919" y="2926"/>
                </a:lnTo>
                <a:lnTo>
                  <a:pt x="5309" y="2579"/>
                </a:lnTo>
                <a:lnTo>
                  <a:pt x="8681" y="2182"/>
                </a:lnTo>
                <a:lnTo>
                  <a:pt x="10814" y="2083"/>
                </a:lnTo>
                <a:lnTo>
                  <a:pt x="16073" y="2083"/>
                </a:lnTo>
                <a:lnTo>
                  <a:pt x="18256" y="2182"/>
                </a:lnTo>
                <a:lnTo>
                  <a:pt x="21729" y="2579"/>
                </a:lnTo>
                <a:lnTo>
                  <a:pt x="23068" y="2927"/>
                </a:lnTo>
                <a:lnTo>
                  <a:pt x="23961" y="3422"/>
                </a:lnTo>
                <a:lnTo>
                  <a:pt x="24953" y="3820"/>
                </a:lnTo>
                <a:lnTo>
                  <a:pt x="25647" y="4316"/>
                </a:lnTo>
                <a:lnTo>
                  <a:pt x="26441" y="5506"/>
                </a:lnTo>
                <a:lnTo>
                  <a:pt x="26627" y="6201"/>
                </a:lnTo>
                <a:lnTo>
                  <a:pt x="26640" y="19794"/>
                </a:lnTo>
                <a:lnTo>
                  <a:pt x="100532" y="19794"/>
                </a:lnTo>
                <a:lnTo>
                  <a:pt x="102046" y="23118"/>
                </a:lnTo>
                <a:lnTo>
                  <a:pt x="103040" y="27235"/>
                </a:lnTo>
                <a:lnTo>
                  <a:pt x="51990" y="27235"/>
                </a:lnTo>
                <a:lnTo>
                  <a:pt x="47972" y="28674"/>
                </a:lnTo>
                <a:lnTo>
                  <a:pt x="39836" y="34428"/>
                </a:lnTo>
                <a:lnTo>
                  <a:pt x="35619" y="38645"/>
                </a:lnTo>
                <a:lnTo>
                  <a:pt x="31253" y="44202"/>
                </a:lnTo>
                <a:lnTo>
                  <a:pt x="31253" y="118516"/>
                </a:lnTo>
                <a:lnTo>
                  <a:pt x="31005" y="119261"/>
                </a:lnTo>
                <a:lnTo>
                  <a:pt x="21232" y="122535"/>
                </a:lnTo>
                <a:lnTo>
                  <a:pt x="18702" y="122634"/>
                </a:lnTo>
                <a:close/>
              </a:path>
              <a:path w="511175" h="125094">
                <a:moveTo>
                  <a:pt x="93166" y="122634"/>
                </a:moveTo>
                <a:lnTo>
                  <a:pt x="87114" y="122634"/>
                </a:lnTo>
                <a:lnTo>
                  <a:pt x="84534" y="122535"/>
                </a:lnTo>
                <a:lnTo>
                  <a:pt x="74562" y="118516"/>
                </a:lnTo>
                <a:lnTo>
                  <a:pt x="74562" y="49262"/>
                </a:lnTo>
                <a:lnTo>
                  <a:pt x="74166" y="45045"/>
                </a:lnTo>
                <a:lnTo>
                  <a:pt x="59035" y="27235"/>
                </a:lnTo>
                <a:lnTo>
                  <a:pt x="103040" y="27235"/>
                </a:lnTo>
                <a:lnTo>
                  <a:pt x="103435" y="28872"/>
                </a:lnTo>
                <a:lnTo>
                  <a:pt x="104923" y="34528"/>
                </a:lnTo>
                <a:lnTo>
                  <a:pt x="105667" y="41374"/>
                </a:lnTo>
                <a:lnTo>
                  <a:pt x="105667" y="118516"/>
                </a:lnTo>
                <a:lnTo>
                  <a:pt x="105419" y="119261"/>
                </a:lnTo>
                <a:lnTo>
                  <a:pt x="95646" y="122535"/>
                </a:lnTo>
                <a:lnTo>
                  <a:pt x="93166" y="122634"/>
                </a:lnTo>
                <a:close/>
              </a:path>
              <a:path w="511175" h="125094">
                <a:moveTo>
                  <a:pt x="187445" y="124717"/>
                </a:moveTo>
                <a:lnTo>
                  <a:pt x="148452" y="113953"/>
                </a:lnTo>
                <a:lnTo>
                  <a:pt x="130406" y="77353"/>
                </a:lnTo>
                <a:lnTo>
                  <a:pt x="129626" y="61317"/>
                </a:lnTo>
                <a:lnTo>
                  <a:pt x="129769" y="57050"/>
                </a:lnTo>
                <a:lnTo>
                  <a:pt x="144582" y="17561"/>
                </a:lnTo>
                <a:lnTo>
                  <a:pt x="182766" y="288"/>
                </a:lnTo>
                <a:lnTo>
                  <a:pt x="190124" y="0"/>
                </a:lnTo>
                <a:lnTo>
                  <a:pt x="197314" y="251"/>
                </a:lnTo>
                <a:lnTo>
                  <a:pt x="234028" y="15924"/>
                </a:lnTo>
                <a:lnTo>
                  <a:pt x="238791" y="21084"/>
                </a:lnTo>
                <a:lnTo>
                  <a:pt x="240784" y="24705"/>
                </a:lnTo>
                <a:lnTo>
                  <a:pt x="184419" y="24705"/>
                </a:lnTo>
                <a:lnTo>
                  <a:pt x="180351" y="25548"/>
                </a:lnTo>
                <a:lnTo>
                  <a:pt x="161698" y="56207"/>
                </a:lnTo>
                <a:lnTo>
                  <a:pt x="161772" y="68361"/>
                </a:lnTo>
                <a:lnTo>
                  <a:pt x="183427" y="99863"/>
                </a:lnTo>
                <a:lnTo>
                  <a:pt x="238968" y="99863"/>
                </a:lnTo>
                <a:lnTo>
                  <a:pt x="238046" y="101500"/>
                </a:lnTo>
                <a:lnTo>
                  <a:pt x="232986" y="107156"/>
                </a:lnTo>
                <a:lnTo>
                  <a:pt x="228025" y="112811"/>
                </a:lnTo>
                <a:lnTo>
                  <a:pt x="221725" y="117177"/>
                </a:lnTo>
                <a:lnTo>
                  <a:pt x="214085" y="120253"/>
                </a:lnTo>
                <a:lnTo>
                  <a:pt x="208123" y="122206"/>
                </a:lnTo>
                <a:lnTo>
                  <a:pt x="201695" y="123601"/>
                </a:lnTo>
                <a:lnTo>
                  <a:pt x="194803" y="124438"/>
                </a:lnTo>
                <a:lnTo>
                  <a:pt x="187445" y="124717"/>
                </a:lnTo>
                <a:close/>
              </a:path>
              <a:path w="511175" h="125094">
                <a:moveTo>
                  <a:pt x="238968" y="99863"/>
                </a:moveTo>
                <a:lnTo>
                  <a:pt x="193249" y="99863"/>
                </a:lnTo>
                <a:lnTo>
                  <a:pt x="197367" y="99020"/>
                </a:lnTo>
                <a:lnTo>
                  <a:pt x="204312" y="95646"/>
                </a:lnTo>
                <a:lnTo>
                  <a:pt x="216020" y="68361"/>
                </a:lnTo>
                <a:lnTo>
                  <a:pt x="215945" y="56207"/>
                </a:lnTo>
                <a:lnTo>
                  <a:pt x="215573" y="52040"/>
                </a:lnTo>
                <a:lnTo>
                  <a:pt x="213787" y="42912"/>
                </a:lnTo>
                <a:lnTo>
                  <a:pt x="212299" y="38943"/>
                </a:lnTo>
                <a:lnTo>
                  <a:pt x="210216" y="35569"/>
                </a:lnTo>
                <a:lnTo>
                  <a:pt x="208132" y="32097"/>
                </a:lnTo>
                <a:lnTo>
                  <a:pt x="205354" y="29418"/>
                </a:lnTo>
                <a:lnTo>
                  <a:pt x="201792" y="27483"/>
                </a:lnTo>
                <a:lnTo>
                  <a:pt x="198508" y="25647"/>
                </a:lnTo>
                <a:lnTo>
                  <a:pt x="194241" y="24705"/>
                </a:lnTo>
                <a:lnTo>
                  <a:pt x="240784" y="24705"/>
                </a:lnTo>
                <a:lnTo>
                  <a:pt x="247943" y="63549"/>
                </a:lnTo>
                <a:lnTo>
                  <a:pt x="247771" y="68361"/>
                </a:lnTo>
                <a:lnTo>
                  <a:pt x="247088" y="74823"/>
                </a:lnTo>
                <a:lnTo>
                  <a:pt x="245925" y="81102"/>
                </a:lnTo>
                <a:lnTo>
                  <a:pt x="244297" y="87064"/>
                </a:lnTo>
                <a:lnTo>
                  <a:pt x="241817" y="94803"/>
                </a:lnTo>
                <a:lnTo>
                  <a:pt x="238968" y="99863"/>
                </a:lnTo>
                <a:close/>
              </a:path>
              <a:path w="511175" h="125094">
                <a:moveTo>
                  <a:pt x="373277" y="19794"/>
                </a:moveTo>
                <a:lnTo>
                  <a:pt x="299385" y="19794"/>
                </a:lnTo>
                <a:lnTo>
                  <a:pt x="305536" y="13245"/>
                </a:lnTo>
                <a:lnTo>
                  <a:pt x="311737" y="8334"/>
                </a:lnTo>
                <a:lnTo>
                  <a:pt x="324338" y="1686"/>
                </a:lnTo>
                <a:lnTo>
                  <a:pt x="330936" y="0"/>
                </a:lnTo>
                <a:lnTo>
                  <a:pt x="345323" y="0"/>
                </a:lnTo>
                <a:lnTo>
                  <a:pt x="373277" y="19794"/>
                </a:lnTo>
                <a:close/>
              </a:path>
              <a:path w="511175" h="125094">
                <a:moveTo>
                  <a:pt x="291447" y="122634"/>
                </a:moveTo>
                <a:lnTo>
                  <a:pt x="285296" y="122634"/>
                </a:lnTo>
                <a:lnTo>
                  <a:pt x="282766" y="122535"/>
                </a:lnTo>
                <a:lnTo>
                  <a:pt x="272744" y="118516"/>
                </a:lnTo>
                <a:lnTo>
                  <a:pt x="272758" y="6201"/>
                </a:lnTo>
                <a:lnTo>
                  <a:pt x="272943" y="5506"/>
                </a:lnTo>
                <a:lnTo>
                  <a:pt x="273737" y="4316"/>
                </a:lnTo>
                <a:lnTo>
                  <a:pt x="274481" y="3820"/>
                </a:lnTo>
                <a:lnTo>
                  <a:pt x="275572" y="3422"/>
                </a:lnTo>
                <a:lnTo>
                  <a:pt x="276664" y="2926"/>
                </a:lnTo>
                <a:lnTo>
                  <a:pt x="278054" y="2579"/>
                </a:lnTo>
                <a:lnTo>
                  <a:pt x="281426" y="2182"/>
                </a:lnTo>
                <a:lnTo>
                  <a:pt x="283559" y="2083"/>
                </a:lnTo>
                <a:lnTo>
                  <a:pt x="288818" y="2083"/>
                </a:lnTo>
                <a:lnTo>
                  <a:pt x="291001" y="2182"/>
                </a:lnTo>
                <a:lnTo>
                  <a:pt x="294474" y="2579"/>
                </a:lnTo>
                <a:lnTo>
                  <a:pt x="295813" y="2927"/>
                </a:lnTo>
                <a:lnTo>
                  <a:pt x="296706" y="3422"/>
                </a:lnTo>
                <a:lnTo>
                  <a:pt x="297698" y="3820"/>
                </a:lnTo>
                <a:lnTo>
                  <a:pt x="298392" y="4316"/>
                </a:lnTo>
                <a:lnTo>
                  <a:pt x="299186" y="5506"/>
                </a:lnTo>
                <a:lnTo>
                  <a:pt x="299372" y="6201"/>
                </a:lnTo>
                <a:lnTo>
                  <a:pt x="299385" y="19794"/>
                </a:lnTo>
                <a:lnTo>
                  <a:pt x="373277" y="19794"/>
                </a:lnTo>
                <a:lnTo>
                  <a:pt x="374791" y="23118"/>
                </a:lnTo>
                <a:lnTo>
                  <a:pt x="375785" y="27235"/>
                </a:lnTo>
                <a:lnTo>
                  <a:pt x="324735" y="27235"/>
                </a:lnTo>
                <a:lnTo>
                  <a:pt x="320717" y="28674"/>
                </a:lnTo>
                <a:lnTo>
                  <a:pt x="312581" y="34428"/>
                </a:lnTo>
                <a:lnTo>
                  <a:pt x="308364" y="38645"/>
                </a:lnTo>
                <a:lnTo>
                  <a:pt x="303998" y="44202"/>
                </a:lnTo>
                <a:lnTo>
                  <a:pt x="303998" y="118516"/>
                </a:lnTo>
                <a:lnTo>
                  <a:pt x="303750" y="119261"/>
                </a:lnTo>
                <a:lnTo>
                  <a:pt x="293977" y="122535"/>
                </a:lnTo>
                <a:lnTo>
                  <a:pt x="291447" y="122634"/>
                </a:lnTo>
                <a:close/>
              </a:path>
              <a:path w="511175" h="125094">
                <a:moveTo>
                  <a:pt x="365911" y="122634"/>
                </a:moveTo>
                <a:lnTo>
                  <a:pt x="359859" y="122634"/>
                </a:lnTo>
                <a:lnTo>
                  <a:pt x="357279" y="122535"/>
                </a:lnTo>
                <a:lnTo>
                  <a:pt x="347307" y="118516"/>
                </a:lnTo>
                <a:lnTo>
                  <a:pt x="347307" y="49262"/>
                </a:lnTo>
                <a:lnTo>
                  <a:pt x="346910" y="45045"/>
                </a:lnTo>
                <a:lnTo>
                  <a:pt x="331780" y="27235"/>
                </a:lnTo>
                <a:lnTo>
                  <a:pt x="375785" y="27235"/>
                </a:lnTo>
                <a:lnTo>
                  <a:pt x="376180" y="28872"/>
                </a:lnTo>
                <a:lnTo>
                  <a:pt x="377668" y="34528"/>
                </a:lnTo>
                <a:lnTo>
                  <a:pt x="378412" y="41374"/>
                </a:lnTo>
                <a:lnTo>
                  <a:pt x="378412" y="118516"/>
                </a:lnTo>
                <a:lnTo>
                  <a:pt x="378164" y="119261"/>
                </a:lnTo>
                <a:lnTo>
                  <a:pt x="368391" y="122535"/>
                </a:lnTo>
                <a:lnTo>
                  <a:pt x="365911" y="122634"/>
                </a:lnTo>
                <a:close/>
              </a:path>
              <a:path w="511175" h="125094">
                <a:moveTo>
                  <a:pt x="467135" y="124717"/>
                </a:moveTo>
                <a:lnTo>
                  <a:pt x="461678" y="124717"/>
                </a:lnTo>
                <a:lnTo>
                  <a:pt x="454534" y="124485"/>
                </a:lnTo>
                <a:lnTo>
                  <a:pt x="417327" y="109835"/>
                </a:lnTo>
                <a:lnTo>
                  <a:pt x="402817" y="71111"/>
                </a:lnTo>
                <a:lnTo>
                  <a:pt x="402613" y="62954"/>
                </a:lnTo>
                <a:lnTo>
                  <a:pt x="402826" y="56368"/>
                </a:lnTo>
                <a:lnTo>
                  <a:pt x="422437" y="11410"/>
                </a:lnTo>
                <a:lnTo>
                  <a:pt x="450169" y="0"/>
                </a:lnTo>
                <a:lnTo>
                  <a:pt x="468227" y="0"/>
                </a:lnTo>
                <a:lnTo>
                  <a:pt x="476114" y="1389"/>
                </a:lnTo>
                <a:lnTo>
                  <a:pt x="482663" y="4167"/>
                </a:lnTo>
                <a:lnTo>
                  <a:pt x="489211" y="6846"/>
                </a:lnTo>
                <a:lnTo>
                  <a:pt x="494569" y="10616"/>
                </a:lnTo>
                <a:lnTo>
                  <a:pt x="498736" y="15478"/>
                </a:lnTo>
                <a:lnTo>
                  <a:pt x="503003" y="20339"/>
                </a:lnTo>
                <a:lnTo>
                  <a:pt x="503919" y="22026"/>
                </a:lnTo>
                <a:lnTo>
                  <a:pt x="454286" y="22026"/>
                </a:lnTo>
                <a:lnTo>
                  <a:pt x="450814" y="22770"/>
                </a:lnTo>
                <a:lnTo>
                  <a:pt x="447837" y="24258"/>
                </a:lnTo>
                <a:lnTo>
                  <a:pt x="444960" y="25747"/>
                </a:lnTo>
                <a:lnTo>
                  <a:pt x="442529" y="27781"/>
                </a:lnTo>
                <a:lnTo>
                  <a:pt x="440545" y="30360"/>
                </a:lnTo>
                <a:lnTo>
                  <a:pt x="438560" y="32841"/>
                </a:lnTo>
                <a:lnTo>
                  <a:pt x="437072" y="35818"/>
                </a:lnTo>
                <a:lnTo>
                  <a:pt x="436080" y="39290"/>
                </a:lnTo>
                <a:lnTo>
                  <a:pt x="435088" y="42664"/>
                </a:lnTo>
                <a:lnTo>
                  <a:pt x="434487" y="46434"/>
                </a:lnTo>
                <a:lnTo>
                  <a:pt x="434294" y="50303"/>
                </a:lnTo>
                <a:lnTo>
                  <a:pt x="511089" y="50303"/>
                </a:lnTo>
                <a:lnTo>
                  <a:pt x="511089" y="62954"/>
                </a:lnTo>
                <a:lnTo>
                  <a:pt x="510246" y="65782"/>
                </a:lnTo>
                <a:lnTo>
                  <a:pt x="506872" y="69353"/>
                </a:lnTo>
                <a:lnTo>
                  <a:pt x="504541" y="70246"/>
                </a:lnTo>
                <a:lnTo>
                  <a:pt x="434294" y="70246"/>
                </a:lnTo>
                <a:lnTo>
                  <a:pt x="434294" y="75009"/>
                </a:lnTo>
                <a:lnTo>
                  <a:pt x="459148" y="101203"/>
                </a:lnTo>
                <a:lnTo>
                  <a:pt x="505863" y="101203"/>
                </a:lnTo>
                <a:lnTo>
                  <a:pt x="505831" y="107354"/>
                </a:lnTo>
                <a:lnTo>
                  <a:pt x="503350" y="115937"/>
                </a:lnTo>
                <a:lnTo>
                  <a:pt x="502854" y="116532"/>
                </a:lnTo>
                <a:lnTo>
                  <a:pt x="472245" y="124370"/>
                </a:lnTo>
                <a:lnTo>
                  <a:pt x="467135" y="124717"/>
                </a:lnTo>
                <a:close/>
              </a:path>
              <a:path w="511175" h="125094">
                <a:moveTo>
                  <a:pt x="511089" y="50303"/>
                </a:moveTo>
                <a:lnTo>
                  <a:pt x="480877" y="50303"/>
                </a:lnTo>
                <a:lnTo>
                  <a:pt x="481175" y="41473"/>
                </a:lnTo>
                <a:lnTo>
                  <a:pt x="479438" y="34577"/>
                </a:lnTo>
                <a:lnTo>
                  <a:pt x="475668" y="29616"/>
                </a:lnTo>
                <a:lnTo>
                  <a:pt x="471898" y="24556"/>
                </a:lnTo>
                <a:lnTo>
                  <a:pt x="466093" y="22026"/>
                </a:lnTo>
                <a:lnTo>
                  <a:pt x="503919" y="22026"/>
                </a:lnTo>
                <a:lnTo>
                  <a:pt x="506128" y="26094"/>
                </a:lnTo>
                <a:lnTo>
                  <a:pt x="508143" y="32841"/>
                </a:lnTo>
                <a:lnTo>
                  <a:pt x="510097" y="39290"/>
                </a:lnTo>
                <a:lnTo>
                  <a:pt x="511075" y="46335"/>
                </a:lnTo>
                <a:lnTo>
                  <a:pt x="511089" y="50303"/>
                </a:lnTo>
                <a:close/>
              </a:path>
              <a:path w="511175" h="125094">
                <a:moveTo>
                  <a:pt x="505863" y="101203"/>
                </a:moveTo>
                <a:lnTo>
                  <a:pt x="469963" y="101203"/>
                </a:lnTo>
                <a:lnTo>
                  <a:pt x="474725" y="100806"/>
                </a:lnTo>
                <a:lnTo>
                  <a:pt x="482961" y="99218"/>
                </a:lnTo>
                <a:lnTo>
                  <a:pt x="499084" y="94009"/>
                </a:lnTo>
                <a:lnTo>
                  <a:pt x="500721" y="93612"/>
                </a:lnTo>
                <a:lnTo>
                  <a:pt x="502705" y="93612"/>
                </a:lnTo>
                <a:lnTo>
                  <a:pt x="503301" y="93761"/>
                </a:lnTo>
                <a:lnTo>
                  <a:pt x="504293" y="94357"/>
                </a:lnTo>
                <a:lnTo>
                  <a:pt x="504690" y="94902"/>
                </a:lnTo>
                <a:lnTo>
                  <a:pt x="504987" y="95696"/>
                </a:lnTo>
                <a:lnTo>
                  <a:pt x="505384" y="96391"/>
                </a:lnTo>
                <a:lnTo>
                  <a:pt x="505632" y="97432"/>
                </a:lnTo>
                <a:lnTo>
                  <a:pt x="505757" y="99119"/>
                </a:lnTo>
                <a:lnTo>
                  <a:pt x="505863" y="101203"/>
                </a:lnTo>
                <a:close/>
              </a:path>
            </a:pathLst>
          </a:custGeom>
          <a:solidFill>
            <a:srgbClr val="642C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3792" y="3001279"/>
            <a:ext cx="6517764" cy="221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1289" y="3353704"/>
            <a:ext cx="914404" cy="2202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6671" y="686964"/>
            <a:ext cx="3053080" cy="325945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2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21640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Times New Roman"/>
              <a:cs typeface="Times New Roman"/>
            </a:endParaRPr>
          </a:p>
          <a:p>
            <a:pPr marL="317500" indent="-305435">
              <a:lnSpc>
                <a:spcPct val="100000"/>
              </a:lnSpc>
              <a:buFont typeface="Arial"/>
              <a:buChar char="●"/>
              <a:tabLst>
                <a:tab pos="317500" algn="l"/>
                <a:tab pos="318135" algn="l"/>
                <a:tab pos="3052445" algn="l"/>
              </a:tabLst>
            </a:pPr>
            <a:r>
              <a:rPr sz="2200" u="heavy" dirty="0">
                <a:uFill>
                  <a:solidFill>
                    <a:srgbClr val="4FC3F6"/>
                  </a:solidFill>
                </a:uFill>
                <a:latin typeface="Times New Roman"/>
                <a:cs typeface="Times New Roman"/>
                <a:hlinkClick r:id="rId13"/>
              </a:rPr>
              <a:t> 	</a:t>
            </a:r>
            <a:endParaRPr sz="22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  <a:spcBef>
                <a:spcPts val="80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42164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42164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7520" y="3709999"/>
            <a:ext cx="902109" cy="2175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75397" y="3709999"/>
            <a:ext cx="6024220" cy="2175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4966" y="4062424"/>
            <a:ext cx="659790" cy="1754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9544" y="4062424"/>
            <a:ext cx="3250138" cy="2175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7914" y="4414849"/>
            <a:ext cx="704591" cy="1754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2152" y="4413956"/>
            <a:ext cx="5424805" cy="210185"/>
          </a:xfrm>
          <a:custGeom>
            <a:avLst/>
            <a:gdLst/>
            <a:ahLst/>
            <a:cxnLst/>
            <a:rect l="l" t="t" r="r" b="b"/>
            <a:pathLst>
              <a:path w="5424805" h="210185">
                <a:moveTo>
                  <a:pt x="59432" y="124122"/>
                </a:moveTo>
                <a:lnTo>
                  <a:pt x="3720" y="124122"/>
                </a:lnTo>
                <a:lnTo>
                  <a:pt x="2232" y="123130"/>
                </a:lnTo>
                <a:lnTo>
                  <a:pt x="446" y="119161"/>
                </a:lnTo>
                <a:lnTo>
                  <a:pt x="13" y="115937"/>
                </a:lnTo>
                <a:lnTo>
                  <a:pt x="0" y="106511"/>
                </a:lnTo>
                <a:lnTo>
                  <a:pt x="446" y="103237"/>
                </a:lnTo>
                <a:lnTo>
                  <a:pt x="2232" y="99466"/>
                </a:lnTo>
                <a:lnTo>
                  <a:pt x="3720" y="98524"/>
                </a:lnTo>
                <a:lnTo>
                  <a:pt x="58439" y="98524"/>
                </a:lnTo>
                <a:lnTo>
                  <a:pt x="63103" y="115937"/>
                </a:lnTo>
                <a:lnTo>
                  <a:pt x="62656" y="119310"/>
                </a:lnTo>
                <a:lnTo>
                  <a:pt x="61763" y="121294"/>
                </a:lnTo>
                <a:lnTo>
                  <a:pt x="60870" y="123179"/>
                </a:lnTo>
                <a:lnTo>
                  <a:pt x="59432" y="124122"/>
                </a:lnTo>
                <a:close/>
              </a:path>
              <a:path w="5424805" h="210185">
                <a:moveTo>
                  <a:pt x="201609" y="176361"/>
                </a:moveTo>
                <a:lnTo>
                  <a:pt x="196152" y="176361"/>
                </a:lnTo>
                <a:lnTo>
                  <a:pt x="189008" y="176128"/>
                </a:lnTo>
                <a:lnTo>
                  <a:pt x="151801" y="161478"/>
                </a:lnTo>
                <a:lnTo>
                  <a:pt x="137290" y="122755"/>
                </a:lnTo>
                <a:lnTo>
                  <a:pt x="137086" y="114597"/>
                </a:lnTo>
                <a:lnTo>
                  <a:pt x="137300" y="108011"/>
                </a:lnTo>
                <a:lnTo>
                  <a:pt x="156911" y="63053"/>
                </a:lnTo>
                <a:lnTo>
                  <a:pt x="184642" y="51643"/>
                </a:lnTo>
                <a:lnTo>
                  <a:pt x="202700" y="51643"/>
                </a:lnTo>
                <a:lnTo>
                  <a:pt x="210588" y="53032"/>
                </a:lnTo>
                <a:lnTo>
                  <a:pt x="217136" y="55810"/>
                </a:lnTo>
                <a:lnTo>
                  <a:pt x="223685" y="58489"/>
                </a:lnTo>
                <a:lnTo>
                  <a:pt x="229043" y="62259"/>
                </a:lnTo>
                <a:lnTo>
                  <a:pt x="233210" y="67121"/>
                </a:lnTo>
                <a:lnTo>
                  <a:pt x="237476" y="71983"/>
                </a:lnTo>
                <a:lnTo>
                  <a:pt x="238393" y="73669"/>
                </a:lnTo>
                <a:lnTo>
                  <a:pt x="188760" y="73669"/>
                </a:lnTo>
                <a:lnTo>
                  <a:pt x="185287" y="74414"/>
                </a:lnTo>
                <a:lnTo>
                  <a:pt x="182311" y="75902"/>
                </a:lnTo>
                <a:lnTo>
                  <a:pt x="179433" y="77390"/>
                </a:lnTo>
                <a:lnTo>
                  <a:pt x="177003" y="79424"/>
                </a:lnTo>
                <a:lnTo>
                  <a:pt x="175018" y="82004"/>
                </a:lnTo>
                <a:lnTo>
                  <a:pt x="173034" y="84484"/>
                </a:lnTo>
                <a:lnTo>
                  <a:pt x="171546" y="87461"/>
                </a:lnTo>
                <a:lnTo>
                  <a:pt x="170553" y="90933"/>
                </a:lnTo>
                <a:lnTo>
                  <a:pt x="169561" y="94307"/>
                </a:lnTo>
                <a:lnTo>
                  <a:pt x="168961" y="98077"/>
                </a:lnTo>
                <a:lnTo>
                  <a:pt x="168767" y="101947"/>
                </a:lnTo>
                <a:lnTo>
                  <a:pt x="245563" y="101947"/>
                </a:lnTo>
                <a:lnTo>
                  <a:pt x="245563" y="114597"/>
                </a:lnTo>
                <a:lnTo>
                  <a:pt x="244719" y="117425"/>
                </a:lnTo>
                <a:lnTo>
                  <a:pt x="241346" y="120997"/>
                </a:lnTo>
                <a:lnTo>
                  <a:pt x="239014" y="121890"/>
                </a:lnTo>
                <a:lnTo>
                  <a:pt x="168767" y="121890"/>
                </a:lnTo>
                <a:lnTo>
                  <a:pt x="168767" y="126652"/>
                </a:lnTo>
                <a:lnTo>
                  <a:pt x="193622" y="152846"/>
                </a:lnTo>
                <a:lnTo>
                  <a:pt x="240336" y="152846"/>
                </a:lnTo>
                <a:lnTo>
                  <a:pt x="240304" y="158997"/>
                </a:lnTo>
                <a:lnTo>
                  <a:pt x="237824" y="167580"/>
                </a:lnTo>
                <a:lnTo>
                  <a:pt x="237328" y="168175"/>
                </a:lnTo>
                <a:lnTo>
                  <a:pt x="206719" y="176013"/>
                </a:lnTo>
                <a:lnTo>
                  <a:pt x="201609" y="176361"/>
                </a:lnTo>
                <a:close/>
              </a:path>
              <a:path w="5424805" h="210185">
                <a:moveTo>
                  <a:pt x="245563" y="101947"/>
                </a:moveTo>
                <a:lnTo>
                  <a:pt x="215351" y="101947"/>
                </a:lnTo>
                <a:lnTo>
                  <a:pt x="215648" y="93116"/>
                </a:lnTo>
                <a:lnTo>
                  <a:pt x="213912" y="86220"/>
                </a:lnTo>
                <a:lnTo>
                  <a:pt x="210142" y="81260"/>
                </a:lnTo>
                <a:lnTo>
                  <a:pt x="206371" y="76200"/>
                </a:lnTo>
                <a:lnTo>
                  <a:pt x="200567" y="73669"/>
                </a:lnTo>
                <a:lnTo>
                  <a:pt x="238393" y="73669"/>
                </a:lnTo>
                <a:lnTo>
                  <a:pt x="240602" y="77737"/>
                </a:lnTo>
                <a:lnTo>
                  <a:pt x="242616" y="84484"/>
                </a:lnTo>
                <a:lnTo>
                  <a:pt x="244570" y="90933"/>
                </a:lnTo>
                <a:lnTo>
                  <a:pt x="245549" y="97978"/>
                </a:lnTo>
                <a:lnTo>
                  <a:pt x="245563" y="101947"/>
                </a:lnTo>
                <a:close/>
              </a:path>
              <a:path w="5424805" h="210185">
                <a:moveTo>
                  <a:pt x="240336" y="152846"/>
                </a:moveTo>
                <a:lnTo>
                  <a:pt x="204437" y="152846"/>
                </a:lnTo>
                <a:lnTo>
                  <a:pt x="209199" y="152449"/>
                </a:lnTo>
                <a:lnTo>
                  <a:pt x="217434" y="150862"/>
                </a:lnTo>
                <a:lnTo>
                  <a:pt x="233557" y="145652"/>
                </a:lnTo>
                <a:lnTo>
                  <a:pt x="235194" y="145256"/>
                </a:lnTo>
                <a:lnTo>
                  <a:pt x="237179" y="145256"/>
                </a:lnTo>
                <a:lnTo>
                  <a:pt x="237774" y="145405"/>
                </a:lnTo>
                <a:lnTo>
                  <a:pt x="238766" y="146000"/>
                </a:lnTo>
                <a:lnTo>
                  <a:pt x="239163" y="146545"/>
                </a:lnTo>
                <a:lnTo>
                  <a:pt x="239461" y="147339"/>
                </a:lnTo>
                <a:lnTo>
                  <a:pt x="239858" y="148034"/>
                </a:lnTo>
                <a:lnTo>
                  <a:pt x="240106" y="149076"/>
                </a:lnTo>
                <a:lnTo>
                  <a:pt x="240231" y="150762"/>
                </a:lnTo>
                <a:lnTo>
                  <a:pt x="240336" y="152846"/>
                </a:lnTo>
                <a:close/>
              </a:path>
              <a:path w="5424805" h="210185">
                <a:moveTo>
                  <a:pt x="289988" y="174277"/>
                </a:moveTo>
                <a:lnTo>
                  <a:pt x="283836" y="174277"/>
                </a:lnTo>
                <a:lnTo>
                  <a:pt x="281306" y="174178"/>
                </a:lnTo>
                <a:lnTo>
                  <a:pt x="271285" y="170160"/>
                </a:lnTo>
                <a:lnTo>
                  <a:pt x="271285" y="5456"/>
                </a:lnTo>
                <a:lnTo>
                  <a:pt x="271533" y="4762"/>
                </a:lnTo>
                <a:lnTo>
                  <a:pt x="272029" y="4167"/>
                </a:lnTo>
                <a:lnTo>
                  <a:pt x="272525" y="3472"/>
                </a:lnTo>
                <a:lnTo>
                  <a:pt x="273368" y="2877"/>
                </a:lnTo>
                <a:lnTo>
                  <a:pt x="275750" y="1884"/>
                </a:lnTo>
                <a:lnTo>
                  <a:pt x="277337" y="1537"/>
                </a:lnTo>
                <a:lnTo>
                  <a:pt x="279322" y="1339"/>
                </a:lnTo>
                <a:lnTo>
                  <a:pt x="281306" y="1041"/>
                </a:lnTo>
                <a:lnTo>
                  <a:pt x="283836" y="892"/>
                </a:lnTo>
                <a:lnTo>
                  <a:pt x="289988" y="892"/>
                </a:lnTo>
                <a:lnTo>
                  <a:pt x="292518" y="1041"/>
                </a:lnTo>
                <a:lnTo>
                  <a:pt x="294502" y="1339"/>
                </a:lnTo>
                <a:lnTo>
                  <a:pt x="296486" y="1537"/>
                </a:lnTo>
                <a:lnTo>
                  <a:pt x="298074" y="1885"/>
                </a:lnTo>
                <a:lnTo>
                  <a:pt x="300455" y="2877"/>
                </a:lnTo>
                <a:lnTo>
                  <a:pt x="301298" y="3472"/>
                </a:lnTo>
                <a:lnTo>
                  <a:pt x="301795" y="4167"/>
                </a:lnTo>
                <a:lnTo>
                  <a:pt x="302291" y="4762"/>
                </a:lnTo>
                <a:lnTo>
                  <a:pt x="302539" y="5456"/>
                </a:lnTo>
                <a:lnTo>
                  <a:pt x="302539" y="170160"/>
                </a:lnTo>
                <a:lnTo>
                  <a:pt x="292518" y="174178"/>
                </a:lnTo>
                <a:lnTo>
                  <a:pt x="289988" y="174277"/>
                </a:lnTo>
                <a:close/>
              </a:path>
              <a:path w="5424805" h="210185">
                <a:moveTo>
                  <a:pt x="391786" y="176361"/>
                </a:moveTo>
                <a:lnTo>
                  <a:pt x="386329" y="176361"/>
                </a:lnTo>
                <a:lnTo>
                  <a:pt x="379186" y="176128"/>
                </a:lnTo>
                <a:lnTo>
                  <a:pt x="341979" y="161478"/>
                </a:lnTo>
                <a:lnTo>
                  <a:pt x="327468" y="122755"/>
                </a:lnTo>
                <a:lnTo>
                  <a:pt x="327264" y="114597"/>
                </a:lnTo>
                <a:lnTo>
                  <a:pt x="327477" y="108011"/>
                </a:lnTo>
                <a:lnTo>
                  <a:pt x="347088" y="63053"/>
                </a:lnTo>
                <a:lnTo>
                  <a:pt x="374820" y="51643"/>
                </a:lnTo>
                <a:lnTo>
                  <a:pt x="392878" y="51643"/>
                </a:lnTo>
                <a:lnTo>
                  <a:pt x="400766" y="53032"/>
                </a:lnTo>
                <a:lnTo>
                  <a:pt x="407314" y="55810"/>
                </a:lnTo>
                <a:lnTo>
                  <a:pt x="413863" y="58489"/>
                </a:lnTo>
                <a:lnTo>
                  <a:pt x="419220" y="62259"/>
                </a:lnTo>
                <a:lnTo>
                  <a:pt x="423388" y="67121"/>
                </a:lnTo>
                <a:lnTo>
                  <a:pt x="427654" y="71983"/>
                </a:lnTo>
                <a:lnTo>
                  <a:pt x="428570" y="73669"/>
                </a:lnTo>
                <a:lnTo>
                  <a:pt x="378938" y="73669"/>
                </a:lnTo>
                <a:lnTo>
                  <a:pt x="375465" y="74414"/>
                </a:lnTo>
                <a:lnTo>
                  <a:pt x="372488" y="75902"/>
                </a:lnTo>
                <a:lnTo>
                  <a:pt x="369611" y="77390"/>
                </a:lnTo>
                <a:lnTo>
                  <a:pt x="367180" y="79424"/>
                </a:lnTo>
                <a:lnTo>
                  <a:pt x="365196" y="82004"/>
                </a:lnTo>
                <a:lnTo>
                  <a:pt x="363211" y="84484"/>
                </a:lnTo>
                <a:lnTo>
                  <a:pt x="361723" y="87461"/>
                </a:lnTo>
                <a:lnTo>
                  <a:pt x="360731" y="90933"/>
                </a:lnTo>
                <a:lnTo>
                  <a:pt x="359739" y="94307"/>
                </a:lnTo>
                <a:lnTo>
                  <a:pt x="359138" y="98077"/>
                </a:lnTo>
                <a:lnTo>
                  <a:pt x="358945" y="101947"/>
                </a:lnTo>
                <a:lnTo>
                  <a:pt x="435740" y="101947"/>
                </a:lnTo>
                <a:lnTo>
                  <a:pt x="435740" y="114597"/>
                </a:lnTo>
                <a:lnTo>
                  <a:pt x="434897" y="117425"/>
                </a:lnTo>
                <a:lnTo>
                  <a:pt x="431524" y="120997"/>
                </a:lnTo>
                <a:lnTo>
                  <a:pt x="429192" y="121890"/>
                </a:lnTo>
                <a:lnTo>
                  <a:pt x="358945" y="121890"/>
                </a:lnTo>
                <a:lnTo>
                  <a:pt x="358945" y="126652"/>
                </a:lnTo>
                <a:lnTo>
                  <a:pt x="383799" y="152846"/>
                </a:lnTo>
                <a:lnTo>
                  <a:pt x="430514" y="152846"/>
                </a:lnTo>
                <a:lnTo>
                  <a:pt x="430482" y="158997"/>
                </a:lnTo>
                <a:lnTo>
                  <a:pt x="428001" y="167580"/>
                </a:lnTo>
                <a:lnTo>
                  <a:pt x="427505" y="168175"/>
                </a:lnTo>
                <a:lnTo>
                  <a:pt x="396896" y="176013"/>
                </a:lnTo>
                <a:lnTo>
                  <a:pt x="391786" y="176361"/>
                </a:lnTo>
                <a:close/>
              </a:path>
              <a:path w="5424805" h="210185">
                <a:moveTo>
                  <a:pt x="435740" y="101947"/>
                </a:moveTo>
                <a:lnTo>
                  <a:pt x="405528" y="101947"/>
                </a:lnTo>
                <a:lnTo>
                  <a:pt x="405826" y="93116"/>
                </a:lnTo>
                <a:lnTo>
                  <a:pt x="404090" y="86220"/>
                </a:lnTo>
                <a:lnTo>
                  <a:pt x="400319" y="81260"/>
                </a:lnTo>
                <a:lnTo>
                  <a:pt x="396549" y="76200"/>
                </a:lnTo>
                <a:lnTo>
                  <a:pt x="390745" y="73669"/>
                </a:lnTo>
                <a:lnTo>
                  <a:pt x="428570" y="73669"/>
                </a:lnTo>
                <a:lnTo>
                  <a:pt x="430779" y="77737"/>
                </a:lnTo>
                <a:lnTo>
                  <a:pt x="432794" y="84484"/>
                </a:lnTo>
                <a:lnTo>
                  <a:pt x="434748" y="90933"/>
                </a:lnTo>
                <a:lnTo>
                  <a:pt x="435727" y="97978"/>
                </a:lnTo>
                <a:lnTo>
                  <a:pt x="435740" y="101947"/>
                </a:lnTo>
                <a:close/>
              </a:path>
              <a:path w="5424805" h="210185">
                <a:moveTo>
                  <a:pt x="430514" y="152846"/>
                </a:moveTo>
                <a:lnTo>
                  <a:pt x="394614" y="152846"/>
                </a:lnTo>
                <a:lnTo>
                  <a:pt x="399377" y="152449"/>
                </a:lnTo>
                <a:lnTo>
                  <a:pt x="407612" y="150862"/>
                </a:lnTo>
                <a:lnTo>
                  <a:pt x="423735" y="145652"/>
                </a:lnTo>
                <a:lnTo>
                  <a:pt x="425372" y="145256"/>
                </a:lnTo>
                <a:lnTo>
                  <a:pt x="427356" y="145256"/>
                </a:lnTo>
                <a:lnTo>
                  <a:pt x="427952" y="145405"/>
                </a:lnTo>
                <a:lnTo>
                  <a:pt x="428944" y="146000"/>
                </a:lnTo>
                <a:lnTo>
                  <a:pt x="429341" y="146545"/>
                </a:lnTo>
                <a:lnTo>
                  <a:pt x="429638" y="147339"/>
                </a:lnTo>
                <a:lnTo>
                  <a:pt x="430035" y="148034"/>
                </a:lnTo>
                <a:lnTo>
                  <a:pt x="430283" y="149076"/>
                </a:lnTo>
                <a:lnTo>
                  <a:pt x="430408" y="150762"/>
                </a:lnTo>
                <a:lnTo>
                  <a:pt x="430514" y="152846"/>
                </a:lnTo>
                <a:close/>
              </a:path>
              <a:path w="5424805" h="210185">
                <a:moveTo>
                  <a:pt x="559785" y="71437"/>
                </a:moveTo>
                <a:lnTo>
                  <a:pt x="488103" y="71437"/>
                </a:lnTo>
                <a:lnTo>
                  <a:pt x="494254" y="64889"/>
                </a:lnTo>
                <a:lnTo>
                  <a:pt x="500356" y="59977"/>
                </a:lnTo>
                <a:lnTo>
                  <a:pt x="506409" y="56703"/>
                </a:lnTo>
                <a:lnTo>
                  <a:pt x="512461" y="53330"/>
                </a:lnTo>
                <a:lnTo>
                  <a:pt x="518811" y="51643"/>
                </a:lnTo>
                <a:lnTo>
                  <a:pt x="530023" y="51643"/>
                </a:lnTo>
                <a:lnTo>
                  <a:pt x="534091" y="52139"/>
                </a:lnTo>
                <a:lnTo>
                  <a:pt x="537662" y="53131"/>
                </a:lnTo>
                <a:lnTo>
                  <a:pt x="541334" y="54024"/>
                </a:lnTo>
                <a:lnTo>
                  <a:pt x="544558" y="55364"/>
                </a:lnTo>
                <a:lnTo>
                  <a:pt x="547336" y="57150"/>
                </a:lnTo>
                <a:lnTo>
                  <a:pt x="550214" y="58935"/>
                </a:lnTo>
                <a:lnTo>
                  <a:pt x="552694" y="61069"/>
                </a:lnTo>
                <a:lnTo>
                  <a:pt x="556861" y="66029"/>
                </a:lnTo>
                <a:lnTo>
                  <a:pt x="558598" y="68808"/>
                </a:lnTo>
                <a:lnTo>
                  <a:pt x="559785" y="71437"/>
                </a:lnTo>
                <a:close/>
              </a:path>
              <a:path w="5424805" h="210185">
                <a:moveTo>
                  <a:pt x="632751" y="71883"/>
                </a:moveTo>
                <a:lnTo>
                  <a:pt x="559987" y="71883"/>
                </a:lnTo>
                <a:lnTo>
                  <a:pt x="563360" y="68312"/>
                </a:lnTo>
                <a:lnTo>
                  <a:pt x="594763" y="51643"/>
                </a:lnTo>
                <a:lnTo>
                  <a:pt x="605280" y="51643"/>
                </a:lnTo>
                <a:lnTo>
                  <a:pt x="632751" y="71883"/>
                </a:lnTo>
                <a:close/>
              </a:path>
              <a:path w="5424805" h="210185">
                <a:moveTo>
                  <a:pt x="480165" y="174277"/>
                </a:moveTo>
                <a:lnTo>
                  <a:pt x="474014" y="174277"/>
                </a:lnTo>
                <a:lnTo>
                  <a:pt x="471483" y="174178"/>
                </a:lnTo>
                <a:lnTo>
                  <a:pt x="461462" y="170160"/>
                </a:lnTo>
                <a:lnTo>
                  <a:pt x="461476" y="57844"/>
                </a:lnTo>
                <a:lnTo>
                  <a:pt x="461661" y="57150"/>
                </a:lnTo>
                <a:lnTo>
                  <a:pt x="462455" y="55959"/>
                </a:lnTo>
                <a:lnTo>
                  <a:pt x="463199" y="55463"/>
                </a:lnTo>
                <a:lnTo>
                  <a:pt x="464290" y="55066"/>
                </a:lnTo>
                <a:lnTo>
                  <a:pt x="465382" y="54570"/>
                </a:lnTo>
                <a:lnTo>
                  <a:pt x="466771" y="54222"/>
                </a:lnTo>
                <a:lnTo>
                  <a:pt x="470144" y="53826"/>
                </a:lnTo>
                <a:lnTo>
                  <a:pt x="472277" y="53726"/>
                </a:lnTo>
                <a:lnTo>
                  <a:pt x="477536" y="53726"/>
                </a:lnTo>
                <a:lnTo>
                  <a:pt x="479719" y="53826"/>
                </a:lnTo>
                <a:lnTo>
                  <a:pt x="483191" y="54223"/>
                </a:lnTo>
                <a:lnTo>
                  <a:pt x="484531" y="54570"/>
                </a:lnTo>
                <a:lnTo>
                  <a:pt x="485424" y="55066"/>
                </a:lnTo>
                <a:lnTo>
                  <a:pt x="486416" y="55463"/>
                </a:lnTo>
                <a:lnTo>
                  <a:pt x="487111" y="55959"/>
                </a:lnTo>
                <a:lnTo>
                  <a:pt x="487904" y="57150"/>
                </a:lnTo>
                <a:lnTo>
                  <a:pt x="488089" y="57844"/>
                </a:lnTo>
                <a:lnTo>
                  <a:pt x="488103" y="71437"/>
                </a:lnTo>
                <a:lnTo>
                  <a:pt x="559785" y="71437"/>
                </a:lnTo>
                <a:lnTo>
                  <a:pt x="559987" y="71883"/>
                </a:lnTo>
                <a:lnTo>
                  <a:pt x="632751" y="71883"/>
                </a:lnTo>
                <a:lnTo>
                  <a:pt x="634004" y="74761"/>
                </a:lnTo>
                <a:lnTo>
                  <a:pt x="634927" y="78878"/>
                </a:lnTo>
                <a:lnTo>
                  <a:pt x="512610" y="78878"/>
                </a:lnTo>
                <a:lnTo>
                  <a:pt x="508790" y="80317"/>
                </a:lnTo>
                <a:lnTo>
                  <a:pt x="504920" y="83194"/>
                </a:lnTo>
                <a:lnTo>
                  <a:pt x="501150" y="86072"/>
                </a:lnTo>
                <a:lnTo>
                  <a:pt x="497082" y="90289"/>
                </a:lnTo>
                <a:lnTo>
                  <a:pt x="492716" y="95845"/>
                </a:lnTo>
                <a:lnTo>
                  <a:pt x="492716" y="170160"/>
                </a:lnTo>
                <a:lnTo>
                  <a:pt x="492468" y="170904"/>
                </a:lnTo>
                <a:lnTo>
                  <a:pt x="482695" y="174178"/>
                </a:lnTo>
                <a:lnTo>
                  <a:pt x="480165" y="174277"/>
                </a:lnTo>
                <a:close/>
              </a:path>
              <a:path w="5424805" h="210185">
                <a:moveTo>
                  <a:pt x="552396" y="174277"/>
                </a:moveTo>
                <a:lnTo>
                  <a:pt x="546443" y="174277"/>
                </a:lnTo>
                <a:lnTo>
                  <a:pt x="543963" y="174178"/>
                </a:lnTo>
                <a:lnTo>
                  <a:pt x="533793" y="170160"/>
                </a:lnTo>
                <a:lnTo>
                  <a:pt x="533793" y="100062"/>
                </a:lnTo>
                <a:lnTo>
                  <a:pt x="533446" y="96688"/>
                </a:lnTo>
                <a:lnTo>
                  <a:pt x="524119" y="80664"/>
                </a:lnTo>
                <a:lnTo>
                  <a:pt x="521936" y="79474"/>
                </a:lnTo>
                <a:lnTo>
                  <a:pt x="519357" y="78878"/>
                </a:lnTo>
                <a:lnTo>
                  <a:pt x="584940" y="78878"/>
                </a:lnTo>
                <a:lnTo>
                  <a:pt x="581170" y="80317"/>
                </a:lnTo>
                <a:lnTo>
                  <a:pt x="573629" y="86072"/>
                </a:lnTo>
                <a:lnTo>
                  <a:pt x="569512" y="90289"/>
                </a:lnTo>
                <a:lnTo>
                  <a:pt x="565047" y="95845"/>
                </a:lnTo>
                <a:lnTo>
                  <a:pt x="565047" y="170160"/>
                </a:lnTo>
                <a:lnTo>
                  <a:pt x="564799" y="170904"/>
                </a:lnTo>
                <a:lnTo>
                  <a:pt x="564303" y="171598"/>
                </a:lnTo>
                <a:lnTo>
                  <a:pt x="563807" y="172194"/>
                </a:lnTo>
                <a:lnTo>
                  <a:pt x="562914" y="172690"/>
                </a:lnTo>
                <a:lnTo>
                  <a:pt x="561624" y="173087"/>
                </a:lnTo>
                <a:lnTo>
                  <a:pt x="560433" y="173483"/>
                </a:lnTo>
                <a:lnTo>
                  <a:pt x="558846" y="173781"/>
                </a:lnTo>
                <a:lnTo>
                  <a:pt x="554877" y="174178"/>
                </a:lnTo>
                <a:lnTo>
                  <a:pt x="552396" y="174277"/>
                </a:lnTo>
                <a:close/>
              </a:path>
              <a:path w="5424805" h="210185">
                <a:moveTo>
                  <a:pt x="624975" y="174277"/>
                </a:moveTo>
                <a:lnTo>
                  <a:pt x="618724" y="174277"/>
                </a:lnTo>
                <a:lnTo>
                  <a:pt x="616145" y="174178"/>
                </a:lnTo>
                <a:lnTo>
                  <a:pt x="606272" y="170160"/>
                </a:lnTo>
                <a:lnTo>
                  <a:pt x="606272" y="100062"/>
                </a:lnTo>
                <a:lnTo>
                  <a:pt x="605925" y="96688"/>
                </a:lnTo>
                <a:lnTo>
                  <a:pt x="604536" y="90537"/>
                </a:lnTo>
                <a:lnTo>
                  <a:pt x="603444" y="87907"/>
                </a:lnTo>
                <a:lnTo>
                  <a:pt x="601956" y="85725"/>
                </a:lnTo>
                <a:lnTo>
                  <a:pt x="600567" y="83542"/>
                </a:lnTo>
                <a:lnTo>
                  <a:pt x="598732" y="81855"/>
                </a:lnTo>
                <a:lnTo>
                  <a:pt x="596450" y="80664"/>
                </a:lnTo>
                <a:lnTo>
                  <a:pt x="594267" y="79474"/>
                </a:lnTo>
                <a:lnTo>
                  <a:pt x="591687" y="78878"/>
                </a:lnTo>
                <a:lnTo>
                  <a:pt x="634927" y="78878"/>
                </a:lnTo>
                <a:lnTo>
                  <a:pt x="635330" y="80664"/>
                </a:lnTo>
                <a:lnTo>
                  <a:pt x="636683" y="86171"/>
                </a:lnTo>
                <a:lnTo>
                  <a:pt x="637377" y="92174"/>
                </a:lnTo>
                <a:lnTo>
                  <a:pt x="637377" y="170160"/>
                </a:lnTo>
                <a:lnTo>
                  <a:pt x="634103" y="173087"/>
                </a:lnTo>
                <a:lnTo>
                  <a:pt x="633012" y="173483"/>
                </a:lnTo>
                <a:lnTo>
                  <a:pt x="631474" y="173781"/>
                </a:lnTo>
                <a:lnTo>
                  <a:pt x="627505" y="174178"/>
                </a:lnTo>
                <a:lnTo>
                  <a:pt x="624975" y="174277"/>
                </a:lnTo>
                <a:close/>
              </a:path>
              <a:path w="5424805" h="210185">
                <a:moveTo>
                  <a:pt x="726147" y="176361"/>
                </a:moveTo>
                <a:lnTo>
                  <a:pt x="720690" y="176361"/>
                </a:lnTo>
                <a:lnTo>
                  <a:pt x="713546" y="176128"/>
                </a:lnTo>
                <a:lnTo>
                  <a:pt x="676339" y="161478"/>
                </a:lnTo>
                <a:lnTo>
                  <a:pt x="661828" y="122755"/>
                </a:lnTo>
                <a:lnTo>
                  <a:pt x="661624" y="114597"/>
                </a:lnTo>
                <a:lnTo>
                  <a:pt x="661838" y="108011"/>
                </a:lnTo>
                <a:lnTo>
                  <a:pt x="681449" y="63053"/>
                </a:lnTo>
                <a:lnTo>
                  <a:pt x="709181" y="51643"/>
                </a:lnTo>
                <a:lnTo>
                  <a:pt x="727238" y="51643"/>
                </a:lnTo>
                <a:lnTo>
                  <a:pt x="735126" y="53032"/>
                </a:lnTo>
                <a:lnTo>
                  <a:pt x="741675" y="55810"/>
                </a:lnTo>
                <a:lnTo>
                  <a:pt x="748223" y="58489"/>
                </a:lnTo>
                <a:lnTo>
                  <a:pt x="753581" y="62259"/>
                </a:lnTo>
                <a:lnTo>
                  <a:pt x="757748" y="67121"/>
                </a:lnTo>
                <a:lnTo>
                  <a:pt x="762015" y="71983"/>
                </a:lnTo>
                <a:lnTo>
                  <a:pt x="762931" y="73669"/>
                </a:lnTo>
                <a:lnTo>
                  <a:pt x="713298" y="73669"/>
                </a:lnTo>
                <a:lnTo>
                  <a:pt x="709825" y="74414"/>
                </a:lnTo>
                <a:lnTo>
                  <a:pt x="706849" y="75902"/>
                </a:lnTo>
                <a:lnTo>
                  <a:pt x="703972" y="77390"/>
                </a:lnTo>
                <a:lnTo>
                  <a:pt x="701541" y="79424"/>
                </a:lnTo>
                <a:lnTo>
                  <a:pt x="699556" y="82004"/>
                </a:lnTo>
                <a:lnTo>
                  <a:pt x="697572" y="84484"/>
                </a:lnTo>
                <a:lnTo>
                  <a:pt x="696084" y="87461"/>
                </a:lnTo>
                <a:lnTo>
                  <a:pt x="695092" y="90933"/>
                </a:lnTo>
                <a:lnTo>
                  <a:pt x="694099" y="94307"/>
                </a:lnTo>
                <a:lnTo>
                  <a:pt x="693499" y="98077"/>
                </a:lnTo>
                <a:lnTo>
                  <a:pt x="693306" y="101947"/>
                </a:lnTo>
                <a:lnTo>
                  <a:pt x="770101" y="101947"/>
                </a:lnTo>
                <a:lnTo>
                  <a:pt x="770101" y="114597"/>
                </a:lnTo>
                <a:lnTo>
                  <a:pt x="769257" y="117425"/>
                </a:lnTo>
                <a:lnTo>
                  <a:pt x="765884" y="120997"/>
                </a:lnTo>
                <a:lnTo>
                  <a:pt x="763552" y="121890"/>
                </a:lnTo>
                <a:lnTo>
                  <a:pt x="693306" y="121890"/>
                </a:lnTo>
                <a:lnTo>
                  <a:pt x="693306" y="126652"/>
                </a:lnTo>
                <a:lnTo>
                  <a:pt x="718160" y="152846"/>
                </a:lnTo>
                <a:lnTo>
                  <a:pt x="764874" y="152846"/>
                </a:lnTo>
                <a:lnTo>
                  <a:pt x="764842" y="158997"/>
                </a:lnTo>
                <a:lnTo>
                  <a:pt x="762362" y="167580"/>
                </a:lnTo>
                <a:lnTo>
                  <a:pt x="761866" y="168175"/>
                </a:lnTo>
                <a:lnTo>
                  <a:pt x="731257" y="176013"/>
                </a:lnTo>
                <a:lnTo>
                  <a:pt x="726147" y="176361"/>
                </a:lnTo>
                <a:close/>
              </a:path>
              <a:path w="5424805" h="210185">
                <a:moveTo>
                  <a:pt x="770101" y="101947"/>
                </a:moveTo>
                <a:lnTo>
                  <a:pt x="739889" y="101947"/>
                </a:lnTo>
                <a:lnTo>
                  <a:pt x="740186" y="93116"/>
                </a:lnTo>
                <a:lnTo>
                  <a:pt x="738450" y="86220"/>
                </a:lnTo>
                <a:lnTo>
                  <a:pt x="734680" y="81260"/>
                </a:lnTo>
                <a:lnTo>
                  <a:pt x="730910" y="76200"/>
                </a:lnTo>
                <a:lnTo>
                  <a:pt x="725105" y="73669"/>
                </a:lnTo>
                <a:lnTo>
                  <a:pt x="762931" y="73669"/>
                </a:lnTo>
                <a:lnTo>
                  <a:pt x="765140" y="77737"/>
                </a:lnTo>
                <a:lnTo>
                  <a:pt x="767154" y="84484"/>
                </a:lnTo>
                <a:lnTo>
                  <a:pt x="769109" y="90933"/>
                </a:lnTo>
                <a:lnTo>
                  <a:pt x="770087" y="97978"/>
                </a:lnTo>
                <a:lnTo>
                  <a:pt x="770101" y="101947"/>
                </a:lnTo>
                <a:close/>
              </a:path>
              <a:path w="5424805" h="210185">
                <a:moveTo>
                  <a:pt x="764874" y="152846"/>
                </a:moveTo>
                <a:lnTo>
                  <a:pt x="728975" y="152846"/>
                </a:lnTo>
                <a:lnTo>
                  <a:pt x="733737" y="152449"/>
                </a:lnTo>
                <a:lnTo>
                  <a:pt x="741972" y="150862"/>
                </a:lnTo>
                <a:lnTo>
                  <a:pt x="758095" y="145652"/>
                </a:lnTo>
                <a:lnTo>
                  <a:pt x="759732" y="145256"/>
                </a:lnTo>
                <a:lnTo>
                  <a:pt x="761717" y="145256"/>
                </a:lnTo>
                <a:lnTo>
                  <a:pt x="762312" y="145405"/>
                </a:lnTo>
                <a:lnTo>
                  <a:pt x="763304" y="146000"/>
                </a:lnTo>
                <a:lnTo>
                  <a:pt x="763701" y="146545"/>
                </a:lnTo>
                <a:lnTo>
                  <a:pt x="763999" y="147339"/>
                </a:lnTo>
                <a:lnTo>
                  <a:pt x="764396" y="148034"/>
                </a:lnTo>
                <a:lnTo>
                  <a:pt x="764644" y="149076"/>
                </a:lnTo>
                <a:lnTo>
                  <a:pt x="764769" y="150762"/>
                </a:lnTo>
                <a:lnTo>
                  <a:pt x="764874" y="152846"/>
                </a:lnTo>
                <a:close/>
              </a:path>
              <a:path w="5424805" h="210185">
                <a:moveTo>
                  <a:pt x="896356" y="71437"/>
                </a:moveTo>
                <a:lnTo>
                  <a:pt x="822463" y="71437"/>
                </a:lnTo>
                <a:lnTo>
                  <a:pt x="828615" y="64889"/>
                </a:lnTo>
                <a:lnTo>
                  <a:pt x="834816" y="59977"/>
                </a:lnTo>
                <a:lnTo>
                  <a:pt x="847417" y="53330"/>
                </a:lnTo>
                <a:lnTo>
                  <a:pt x="854015" y="51643"/>
                </a:lnTo>
                <a:lnTo>
                  <a:pt x="868402" y="51643"/>
                </a:lnTo>
                <a:lnTo>
                  <a:pt x="896356" y="71437"/>
                </a:lnTo>
                <a:close/>
              </a:path>
              <a:path w="5424805" h="210185">
                <a:moveTo>
                  <a:pt x="814526" y="174277"/>
                </a:moveTo>
                <a:lnTo>
                  <a:pt x="808374" y="174277"/>
                </a:lnTo>
                <a:lnTo>
                  <a:pt x="805844" y="174178"/>
                </a:lnTo>
                <a:lnTo>
                  <a:pt x="795823" y="170160"/>
                </a:lnTo>
                <a:lnTo>
                  <a:pt x="795836" y="57844"/>
                </a:lnTo>
                <a:lnTo>
                  <a:pt x="796021" y="57150"/>
                </a:lnTo>
                <a:lnTo>
                  <a:pt x="796815" y="55959"/>
                </a:lnTo>
                <a:lnTo>
                  <a:pt x="797559" y="55463"/>
                </a:lnTo>
                <a:lnTo>
                  <a:pt x="798651" y="55066"/>
                </a:lnTo>
                <a:lnTo>
                  <a:pt x="799742" y="54570"/>
                </a:lnTo>
                <a:lnTo>
                  <a:pt x="801131" y="54222"/>
                </a:lnTo>
                <a:lnTo>
                  <a:pt x="804505" y="53826"/>
                </a:lnTo>
                <a:lnTo>
                  <a:pt x="806638" y="53726"/>
                </a:lnTo>
                <a:lnTo>
                  <a:pt x="811897" y="53726"/>
                </a:lnTo>
                <a:lnTo>
                  <a:pt x="814079" y="53826"/>
                </a:lnTo>
                <a:lnTo>
                  <a:pt x="817552" y="54223"/>
                </a:lnTo>
                <a:lnTo>
                  <a:pt x="818891" y="54570"/>
                </a:lnTo>
                <a:lnTo>
                  <a:pt x="819784" y="55066"/>
                </a:lnTo>
                <a:lnTo>
                  <a:pt x="820777" y="55463"/>
                </a:lnTo>
                <a:lnTo>
                  <a:pt x="821471" y="55959"/>
                </a:lnTo>
                <a:lnTo>
                  <a:pt x="822265" y="57150"/>
                </a:lnTo>
                <a:lnTo>
                  <a:pt x="822450" y="57844"/>
                </a:lnTo>
                <a:lnTo>
                  <a:pt x="822463" y="71437"/>
                </a:lnTo>
                <a:lnTo>
                  <a:pt x="896356" y="71437"/>
                </a:lnTo>
                <a:lnTo>
                  <a:pt x="897869" y="74761"/>
                </a:lnTo>
                <a:lnTo>
                  <a:pt x="898863" y="78878"/>
                </a:lnTo>
                <a:lnTo>
                  <a:pt x="847814" y="78878"/>
                </a:lnTo>
                <a:lnTo>
                  <a:pt x="843795" y="80317"/>
                </a:lnTo>
                <a:lnTo>
                  <a:pt x="835659" y="86072"/>
                </a:lnTo>
                <a:lnTo>
                  <a:pt x="831443" y="90289"/>
                </a:lnTo>
                <a:lnTo>
                  <a:pt x="827077" y="95845"/>
                </a:lnTo>
                <a:lnTo>
                  <a:pt x="827077" y="170160"/>
                </a:lnTo>
                <a:lnTo>
                  <a:pt x="826829" y="170904"/>
                </a:lnTo>
                <a:lnTo>
                  <a:pt x="817056" y="174178"/>
                </a:lnTo>
                <a:lnTo>
                  <a:pt x="814526" y="174277"/>
                </a:lnTo>
                <a:close/>
              </a:path>
              <a:path w="5424805" h="210185">
                <a:moveTo>
                  <a:pt x="888989" y="174277"/>
                </a:moveTo>
                <a:lnTo>
                  <a:pt x="882937" y="174277"/>
                </a:lnTo>
                <a:lnTo>
                  <a:pt x="880357" y="174178"/>
                </a:lnTo>
                <a:lnTo>
                  <a:pt x="870386" y="170160"/>
                </a:lnTo>
                <a:lnTo>
                  <a:pt x="870386" y="100905"/>
                </a:lnTo>
                <a:lnTo>
                  <a:pt x="869989" y="96688"/>
                </a:lnTo>
                <a:lnTo>
                  <a:pt x="854858" y="78878"/>
                </a:lnTo>
                <a:lnTo>
                  <a:pt x="898863" y="78878"/>
                </a:lnTo>
                <a:lnTo>
                  <a:pt x="899259" y="80515"/>
                </a:lnTo>
                <a:lnTo>
                  <a:pt x="900747" y="86171"/>
                </a:lnTo>
                <a:lnTo>
                  <a:pt x="901491" y="93017"/>
                </a:lnTo>
                <a:lnTo>
                  <a:pt x="901491" y="170160"/>
                </a:lnTo>
                <a:lnTo>
                  <a:pt x="901243" y="170904"/>
                </a:lnTo>
                <a:lnTo>
                  <a:pt x="891470" y="174178"/>
                </a:lnTo>
                <a:lnTo>
                  <a:pt x="888989" y="174277"/>
                </a:lnTo>
                <a:close/>
              </a:path>
              <a:path w="5424805" h="210185">
                <a:moveTo>
                  <a:pt x="968535" y="54471"/>
                </a:moveTo>
                <a:lnTo>
                  <a:pt x="937429" y="54471"/>
                </a:lnTo>
                <a:lnTo>
                  <a:pt x="937429" y="29021"/>
                </a:lnTo>
                <a:lnTo>
                  <a:pt x="940555" y="26044"/>
                </a:lnTo>
                <a:lnTo>
                  <a:pt x="941746" y="25548"/>
                </a:lnTo>
                <a:lnTo>
                  <a:pt x="943333" y="25201"/>
                </a:lnTo>
                <a:lnTo>
                  <a:pt x="947401" y="24804"/>
                </a:lnTo>
                <a:lnTo>
                  <a:pt x="949931" y="24705"/>
                </a:lnTo>
                <a:lnTo>
                  <a:pt x="955983" y="24705"/>
                </a:lnTo>
                <a:lnTo>
                  <a:pt x="958513" y="24804"/>
                </a:lnTo>
                <a:lnTo>
                  <a:pt x="962581" y="25201"/>
                </a:lnTo>
                <a:lnTo>
                  <a:pt x="964169" y="25549"/>
                </a:lnTo>
                <a:lnTo>
                  <a:pt x="965260" y="26044"/>
                </a:lnTo>
                <a:lnTo>
                  <a:pt x="966451" y="26441"/>
                </a:lnTo>
                <a:lnTo>
                  <a:pt x="967294" y="26987"/>
                </a:lnTo>
                <a:lnTo>
                  <a:pt x="967790" y="27681"/>
                </a:lnTo>
                <a:lnTo>
                  <a:pt x="968287" y="28277"/>
                </a:lnTo>
                <a:lnTo>
                  <a:pt x="968535" y="29021"/>
                </a:lnTo>
                <a:lnTo>
                  <a:pt x="968535" y="54471"/>
                </a:lnTo>
                <a:close/>
              </a:path>
              <a:path w="5424805" h="210185">
                <a:moveTo>
                  <a:pt x="994232" y="79771"/>
                </a:moveTo>
                <a:lnTo>
                  <a:pt x="922596" y="79771"/>
                </a:lnTo>
                <a:lnTo>
                  <a:pt x="921356" y="78829"/>
                </a:lnTo>
                <a:lnTo>
                  <a:pt x="920463" y="76944"/>
                </a:lnTo>
                <a:lnTo>
                  <a:pt x="919669" y="74959"/>
                </a:lnTo>
                <a:lnTo>
                  <a:pt x="919272" y="71685"/>
                </a:lnTo>
                <a:lnTo>
                  <a:pt x="919372" y="62755"/>
                </a:lnTo>
                <a:lnTo>
                  <a:pt x="922100" y="55215"/>
                </a:lnTo>
                <a:lnTo>
                  <a:pt x="922696" y="54719"/>
                </a:lnTo>
                <a:lnTo>
                  <a:pt x="923390" y="54471"/>
                </a:lnTo>
                <a:lnTo>
                  <a:pt x="993389" y="54471"/>
                </a:lnTo>
                <a:lnTo>
                  <a:pt x="994133" y="54719"/>
                </a:lnTo>
                <a:lnTo>
                  <a:pt x="994728" y="55215"/>
                </a:lnTo>
                <a:lnTo>
                  <a:pt x="995324" y="55612"/>
                </a:lnTo>
                <a:lnTo>
                  <a:pt x="995820" y="56306"/>
                </a:lnTo>
                <a:lnTo>
                  <a:pt x="996217" y="57298"/>
                </a:lnTo>
                <a:lnTo>
                  <a:pt x="996713" y="58191"/>
                </a:lnTo>
                <a:lnTo>
                  <a:pt x="997060" y="59481"/>
                </a:lnTo>
                <a:lnTo>
                  <a:pt x="997457" y="62755"/>
                </a:lnTo>
                <a:lnTo>
                  <a:pt x="997556" y="71685"/>
                </a:lnTo>
                <a:lnTo>
                  <a:pt x="997110" y="74959"/>
                </a:lnTo>
                <a:lnTo>
                  <a:pt x="996217" y="76944"/>
                </a:lnTo>
                <a:lnTo>
                  <a:pt x="995423" y="78829"/>
                </a:lnTo>
                <a:lnTo>
                  <a:pt x="994232" y="79771"/>
                </a:lnTo>
                <a:close/>
              </a:path>
              <a:path w="5424805" h="210185">
                <a:moveTo>
                  <a:pt x="975827" y="176063"/>
                </a:moveTo>
                <a:lnTo>
                  <a:pt x="967294" y="176063"/>
                </a:lnTo>
                <a:lnTo>
                  <a:pt x="961936" y="175269"/>
                </a:lnTo>
                <a:lnTo>
                  <a:pt x="937429" y="143222"/>
                </a:lnTo>
                <a:lnTo>
                  <a:pt x="937429" y="79771"/>
                </a:lnTo>
                <a:lnTo>
                  <a:pt x="968535" y="79771"/>
                </a:lnTo>
                <a:lnTo>
                  <a:pt x="968535" y="137765"/>
                </a:lnTo>
                <a:lnTo>
                  <a:pt x="969477" y="142329"/>
                </a:lnTo>
                <a:lnTo>
                  <a:pt x="971362" y="145405"/>
                </a:lnTo>
                <a:lnTo>
                  <a:pt x="973247" y="148381"/>
                </a:lnTo>
                <a:lnTo>
                  <a:pt x="976621" y="149869"/>
                </a:lnTo>
                <a:lnTo>
                  <a:pt x="996738" y="149869"/>
                </a:lnTo>
                <a:lnTo>
                  <a:pt x="996812" y="150068"/>
                </a:lnTo>
                <a:lnTo>
                  <a:pt x="997060" y="151209"/>
                </a:lnTo>
                <a:lnTo>
                  <a:pt x="997457" y="154185"/>
                </a:lnTo>
                <a:lnTo>
                  <a:pt x="997460" y="163115"/>
                </a:lnTo>
                <a:lnTo>
                  <a:pt x="997308" y="164851"/>
                </a:lnTo>
                <a:lnTo>
                  <a:pt x="996812" y="166836"/>
                </a:lnTo>
                <a:lnTo>
                  <a:pt x="996415" y="168721"/>
                </a:lnTo>
                <a:lnTo>
                  <a:pt x="995820" y="170060"/>
                </a:lnTo>
                <a:lnTo>
                  <a:pt x="995026" y="170854"/>
                </a:lnTo>
                <a:lnTo>
                  <a:pt x="994332" y="171648"/>
                </a:lnTo>
                <a:lnTo>
                  <a:pt x="980292" y="175617"/>
                </a:lnTo>
                <a:lnTo>
                  <a:pt x="978109" y="175914"/>
                </a:lnTo>
                <a:lnTo>
                  <a:pt x="975827" y="176063"/>
                </a:lnTo>
                <a:close/>
              </a:path>
              <a:path w="5424805" h="210185">
                <a:moveTo>
                  <a:pt x="996738" y="149869"/>
                </a:moveTo>
                <a:lnTo>
                  <a:pt x="983169" y="149869"/>
                </a:lnTo>
                <a:lnTo>
                  <a:pt x="984658" y="149721"/>
                </a:lnTo>
                <a:lnTo>
                  <a:pt x="987337" y="149125"/>
                </a:lnTo>
                <a:lnTo>
                  <a:pt x="988527" y="148828"/>
                </a:lnTo>
                <a:lnTo>
                  <a:pt x="989519" y="148530"/>
                </a:lnTo>
                <a:lnTo>
                  <a:pt x="992050" y="147488"/>
                </a:lnTo>
                <a:lnTo>
                  <a:pt x="992843" y="147190"/>
                </a:lnTo>
                <a:lnTo>
                  <a:pt x="993488" y="147042"/>
                </a:lnTo>
                <a:lnTo>
                  <a:pt x="994480" y="147042"/>
                </a:lnTo>
                <a:lnTo>
                  <a:pt x="994977" y="147190"/>
                </a:lnTo>
                <a:lnTo>
                  <a:pt x="995969" y="147786"/>
                </a:lnTo>
                <a:lnTo>
                  <a:pt x="996316" y="148381"/>
                </a:lnTo>
                <a:lnTo>
                  <a:pt x="996514" y="149274"/>
                </a:lnTo>
                <a:lnTo>
                  <a:pt x="996738" y="149869"/>
                </a:lnTo>
                <a:close/>
              </a:path>
              <a:path w="5424805" h="210185">
                <a:moveTo>
                  <a:pt x="1096197" y="174277"/>
                </a:moveTo>
                <a:lnTo>
                  <a:pt x="1090046" y="174277"/>
                </a:lnTo>
                <a:lnTo>
                  <a:pt x="1087515" y="174178"/>
                </a:lnTo>
                <a:lnTo>
                  <a:pt x="1077494" y="170160"/>
                </a:lnTo>
                <a:lnTo>
                  <a:pt x="1077494" y="58141"/>
                </a:lnTo>
                <a:lnTo>
                  <a:pt x="1077742" y="57447"/>
                </a:lnTo>
                <a:lnTo>
                  <a:pt x="1078238" y="56852"/>
                </a:lnTo>
                <a:lnTo>
                  <a:pt x="1078735" y="56157"/>
                </a:lnTo>
                <a:lnTo>
                  <a:pt x="1079578" y="55612"/>
                </a:lnTo>
                <a:lnTo>
                  <a:pt x="1080768" y="55215"/>
                </a:lnTo>
                <a:lnTo>
                  <a:pt x="1081959" y="54719"/>
                </a:lnTo>
                <a:lnTo>
                  <a:pt x="1083546" y="54371"/>
                </a:lnTo>
                <a:lnTo>
                  <a:pt x="1085531" y="54173"/>
                </a:lnTo>
                <a:lnTo>
                  <a:pt x="1087515" y="53875"/>
                </a:lnTo>
                <a:lnTo>
                  <a:pt x="1090046" y="53726"/>
                </a:lnTo>
                <a:lnTo>
                  <a:pt x="1096197" y="53726"/>
                </a:lnTo>
                <a:lnTo>
                  <a:pt x="1098727" y="53875"/>
                </a:lnTo>
                <a:lnTo>
                  <a:pt x="1100711" y="54173"/>
                </a:lnTo>
                <a:lnTo>
                  <a:pt x="1102696" y="54371"/>
                </a:lnTo>
                <a:lnTo>
                  <a:pt x="1104283" y="54719"/>
                </a:lnTo>
                <a:lnTo>
                  <a:pt x="1105474" y="55215"/>
                </a:lnTo>
                <a:lnTo>
                  <a:pt x="1106665" y="55612"/>
                </a:lnTo>
                <a:lnTo>
                  <a:pt x="1107508" y="56157"/>
                </a:lnTo>
                <a:lnTo>
                  <a:pt x="1108004" y="56852"/>
                </a:lnTo>
                <a:lnTo>
                  <a:pt x="1108500" y="57447"/>
                </a:lnTo>
                <a:lnTo>
                  <a:pt x="1108748" y="58141"/>
                </a:lnTo>
                <a:lnTo>
                  <a:pt x="1108748" y="170160"/>
                </a:lnTo>
                <a:lnTo>
                  <a:pt x="1098727" y="174178"/>
                </a:lnTo>
                <a:lnTo>
                  <a:pt x="1096197" y="174277"/>
                </a:lnTo>
                <a:close/>
              </a:path>
              <a:path w="5424805" h="210185">
                <a:moveTo>
                  <a:pt x="1099918" y="37951"/>
                </a:moveTo>
                <a:lnTo>
                  <a:pt x="1085928" y="37951"/>
                </a:lnTo>
                <a:lnTo>
                  <a:pt x="1081165" y="36810"/>
                </a:lnTo>
                <a:lnTo>
                  <a:pt x="1078685" y="34528"/>
                </a:lnTo>
                <a:lnTo>
                  <a:pt x="1076304" y="32146"/>
                </a:lnTo>
                <a:lnTo>
                  <a:pt x="1075113" y="27929"/>
                </a:lnTo>
                <a:lnTo>
                  <a:pt x="1075227" y="15230"/>
                </a:lnTo>
                <a:lnTo>
                  <a:pt x="1076353" y="11310"/>
                </a:lnTo>
                <a:lnTo>
                  <a:pt x="1081413" y="6449"/>
                </a:lnTo>
                <a:lnTo>
                  <a:pt x="1086226" y="5208"/>
                </a:lnTo>
                <a:lnTo>
                  <a:pt x="1100215" y="5208"/>
                </a:lnTo>
                <a:lnTo>
                  <a:pt x="1104928" y="6399"/>
                </a:lnTo>
                <a:lnTo>
                  <a:pt x="1107409" y="8780"/>
                </a:lnTo>
                <a:lnTo>
                  <a:pt x="1109889" y="11062"/>
                </a:lnTo>
                <a:lnTo>
                  <a:pt x="1111129" y="15230"/>
                </a:lnTo>
                <a:lnTo>
                  <a:pt x="1111012" y="27929"/>
                </a:lnTo>
                <a:lnTo>
                  <a:pt x="1109839" y="31898"/>
                </a:lnTo>
                <a:lnTo>
                  <a:pt x="1107260" y="34379"/>
                </a:lnTo>
                <a:lnTo>
                  <a:pt x="1104680" y="36760"/>
                </a:lnTo>
                <a:lnTo>
                  <a:pt x="1099918" y="37951"/>
                </a:lnTo>
                <a:close/>
              </a:path>
              <a:path w="5424805" h="210185">
                <a:moveTo>
                  <a:pt x="1214629" y="153739"/>
                </a:moveTo>
                <a:lnTo>
                  <a:pt x="1172050" y="153739"/>
                </a:lnTo>
                <a:lnTo>
                  <a:pt x="1174580" y="153441"/>
                </a:lnTo>
                <a:lnTo>
                  <a:pt x="1178946" y="152251"/>
                </a:lnTo>
                <a:lnTo>
                  <a:pt x="1180831" y="151407"/>
                </a:lnTo>
                <a:lnTo>
                  <a:pt x="1184006" y="149224"/>
                </a:lnTo>
                <a:lnTo>
                  <a:pt x="1185197" y="147885"/>
                </a:lnTo>
                <a:lnTo>
                  <a:pt x="1186017" y="146248"/>
                </a:lnTo>
                <a:lnTo>
                  <a:pt x="1186883" y="144611"/>
                </a:lnTo>
                <a:lnTo>
                  <a:pt x="1187330" y="142676"/>
                </a:lnTo>
                <a:lnTo>
                  <a:pt x="1187330" y="138013"/>
                </a:lnTo>
                <a:lnTo>
                  <a:pt x="1186536" y="135929"/>
                </a:lnTo>
                <a:lnTo>
                  <a:pt x="1184949" y="134242"/>
                </a:lnTo>
                <a:lnTo>
                  <a:pt x="1183460" y="132456"/>
                </a:lnTo>
                <a:lnTo>
                  <a:pt x="1181427" y="130919"/>
                </a:lnTo>
                <a:lnTo>
                  <a:pt x="1178847" y="129629"/>
                </a:lnTo>
                <a:lnTo>
                  <a:pt x="1176366" y="128240"/>
                </a:lnTo>
                <a:lnTo>
                  <a:pt x="1173539" y="126999"/>
                </a:lnTo>
                <a:lnTo>
                  <a:pt x="1170364" y="125908"/>
                </a:lnTo>
                <a:lnTo>
                  <a:pt x="1167189" y="124717"/>
                </a:lnTo>
                <a:lnTo>
                  <a:pt x="1136133" y="100905"/>
                </a:lnTo>
                <a:lnTo>
                  <a:pt x="1133986" y="81855"/>
                </a:lnTo>
                <a:lnTo>
                  <a:pt x="1134942" y="77390"/>
                </a:lnTo>
                <a:lnTo>
                  <a:pt x="1139110" y="68460"/>
                </a:lnTo>
                <a:lnTo>
                  <a:pt x="1142086" y="64690"/>
                </a:lnTo>
                <a:lnTo>
                  <a:pt x="1145956" y="61614"/>
                </a:lnTo>
                <a:lnTo>
                  <a:pt x="1149825" y="58439"/>
                </a:lnTo>
                <a:lnTo>
                  <a:pt x="1154538" y="56008"/>
                </a:lnTo>
                <a:lnTo>
                  <a:pt x="1160094" y="54322"/>
                </a:lnTo>
                <a:lnTo>
                  <a:pt x="1165651" y="52536"/>
                </a:lnTo>
                <a:lnTo>
                  <a:pt x="1171902" y="51643"/>
                </a:lnTo>
                <a:lnTo>
                  <a:pt x="1182319" y="51643"/>
                </a:lnTo>
                <a:lnTo>
                  <a:pt x="1185693" y="51891"/>
                </a:lnTo>
                <a:lnTo>
                  <a:pt x="1192241" y="52883"/>
                </a:lnTo>
                <a:lnTo>
                  <a:pt x="1195168" y="53528"/>
                </a:lnTo>
                <a:lnTo>
                  <a:pt x="1197748" y="54322"/>
                </a:lnTo>
                <a:lnTo>
                  <a:pt x="1200427" y="55016"/>
                </a:lnTo>
                <a:lnTo>
                  <a:pt x="1202659" y="55810"/>
                </a:lnTo>
                <a:lnTo>
                  <a:pt x="1204445" y="56703"/>
                </a:lnTo>
                <a:lnTo>
                  <a:pt x="1206330" y="57596"/>
                </a:lnTo>
                <a:lnTo>
                  <a:pt x="1207670" y="58340"/>
                </a:lnTo>
                <a:lnTo>
                  <a:pt x="1209257" y="59531"/>
                </a:lnTo>
                <a:lnTo>
                  <a:pt x="1209803" y="60176"/>
                </a:lnTo>
                <a:lnTo>
                  <a:pt x="1210101" y="60870"/>
                </a:lnTo>
                <a:lnTo>
                  <a:pt x="1210497" y="61465"/>
                </a:lnTo>
                <a:lnTo>
                  <a:pt x="1210745" y="62210"/>
                </a:lnTo>
                <a:lnTo>
                  <a:pt x="1210845" y="63103"/>
                </a:lnTo>
                <a:lnTo>
                  <a:pt x="1211043" y="63896"/>
                </a:lnTo>
                <a:lnTo>
                  <a:pt x="1211192" y="64938"/>
                </a:lnTo>
                <a:lnTo>
                  <a:pt x="1211390" y="67518"/>
                </a:lnTo>
                <a:lnTo>
                  <a:pt x="1211429" y="73669"/>
                </a:lnTo>
                <a:lnTo>
                  <a:pt x="1176813" y="73669"/>
                </a:lnTo>
                <a:lnTo>
                  <a:pt x="1174382" y="73967"/>
                </a:lnTo>
                <a:lnTo>
                  <a:pt x="1163220" y="83889"/>
                </a:lnTo>
                <a:lnTo>
                  <a:pt x="1163220" y="88056"/>
                </a:lnTo>
                <a:lnTo>
                  <a:pt x="1183907" y="101401"/>
                </a:lnTo>
                <a:lnTo>
                  <a:pt x="1187181" y="102641"/>
                </a:lnTo>
                <a:lnTo>
                  <a:pt x="1190455" y="104030"/>
                </a:lnTo>
                <a:lnTo>
                  <a:pt x="1193829" y="105419"/>
                </a:lnTo>
                <a:lnTo>
                  <a:pt x="1197153" y="107007"/>
                </a:lnTo>
                <a:lnTo>
                  <a:pt x="1203701" y="110579"/>
                </a:lnTo>
                <a:lnTo>
                  <a:pt x="1206579" y="112811"/>
                </a:lnTo>
                <a:lnTo>
                  <a:pt x="1209059" y="115490"/>
                </a:lnTo>
                <a:lnTo>
                  <a:pt x="1211639" y="118169"/>
                </a:lnTo>
                <a:lnTo>
                  <a:pt x="1213722" y="121344"/>
                </a:lnTo>
                <a:lnTo>
                  <a:pt x="1216897" y="128686"/>
                </a:lnTo>
                <a:lnTo>
                  <a:pt x="1217583" y="132456"/>
                </a:lnTo>
                <a:lnTo>
                  <a:pt x="1217500" y="145256"/>
                </a:lnTo>
                <a:lnTo>
                  <a:pt x="1216500" y="149919"/>
                </a:lnTo>
                <a:lnTo>
                  <a:pt x="1214629" y="153739"/>
                </a:lnTo>
                <a:close/>
              </a:path>
              <a:path w="5424805" h="210185">
                <a:moveTo>
                  <a:pt x="1208414" y="81855"/>
                </a:moveTo>
                <a:lnTo>
                  <a:pt x="1207025" y="81855"/>
                </a:lnTo>
                <a:lnTo>
                  <a:pt x="1205884" y="81458"/>
                </a:lnTo>
                <a:lnTo>
                  <a:pt x="1204296" y="80664"/>
                </a:lnTo>
                <a:lnTo>
                  <a:pt x="1202709" y="79771"/>
                </a:lnTo>
                <a:lnTo>
                  <a:pt x="1200724" y="78829"/>
                </a:lnTo>
                <a:lnTo>
                  <a:pt x="1198343" y="77837"/>
                </a:lnTo>
                <a:lnTo>
                  <a:pt x="1196061" y="76844"/>
                </a:lnTo>
                <a:lnTo>
                  <a:pt x="1193332" y="75902"/>
                </a:lnTo>
                <a:lnTo>
                  <a:pt x="1187082" y="74116"/>
                </a:lnTo>
                <a:lnTo>
                  <a:pt x="1183560" y="73669"/>
                </a:lnTo>
                <a:lnTo>
                  <a:pt x="1211429" y="73669"/>
                </a:lnTo>
                <a:lnTo>
                  <a:pt x="1209009" y="81756"/>
                </a:lnTo>
                <a:lnTo>
                  <a:pt x="1208414" y="81855"/>
                </a:lnTo>
                <a:close/>
              </a:path>
              <a:path w="5424805" h="210185">
                <a:moveTo>
                  <a:pt x="1176763" y="176361"/>
                </a:moveTo>
                <a:lnTo>
                  <a:pt x="1165750" y="176361"/>
                </a:lnTo>
                <a:lnTo>
                  <a:pt x="1161781" y="176063"/>
                </a:lnTo>
                <a:lnTo>
                  <a:pt x="1133339" y="151407"/>
                </a:lnTo>
                <a:lnTo>
                  <a:pt x="1133454" y="149423"/>
                </a:lnTo>
                <a:lnTo>
                  <a:pt x="1136629" y="143619"/>
                </a:lnTo>
                <a:lnTo>
                  <a:pt x="1138217" y="143619"/>
                </a:lnTo>
                <a:lnTo>
                  <a:pt x="1139556" y="144164"/>
                </a:lnTo>
                <a:lnTo>
                  <a:pt x="1141342" y="145256"/>
                </a:lnTo>
                <a:lnTo>
                  <a:pt x="1143225" y="146298"/>
                </a:lnTo>
                <a:lnTo>
                  <a:pt x="1164708" y="153739"/>
                </a:lnTo>
                <a:lnTo>
                  <a:pt x="1214629" y="153739"/>
                </a:lnTo>
                <a:lnTo>
                  <a:pt x="1211837" y="159543"/>
                </a:lnTo>
                <a:lnTo>
                  <a:pt x="1208513" y="163562"/>
                </a:lnTo>
                <a:lnTo>
                  <a:pt x="1199881" y="170011"/>
                </a:lnTo>
                <a:lnTo>
                  <a:pt x="1194821" y="172392"/>
                </a:lnTo>
                <a:lnTo>
                  <a:pt x="1183113" y="175567"/>
                </a:lnTo>
                <a:lnTo>
                  <a:pt x="1176763" y="176361"/>
                </a:lnTo>
                <a:close/>
              </a:path>
              <a:path w="5424805" h="210185">
                <a:moveTo>
                  <a:pt x="1317244" y="174277"/>
                </a:moveTo>
                <a:lnTo>
                  <a:pt x="1311093" y="174277"/>
                </a:lnTo>
                <a:lnTo>
                  <a:pt x="1308563" y="174178"/>
                </a:lnTo>
                <a:lnTo>
                  <a:pt x="1298542" y="170160"/>
                </a:lnTo>
                <a:lnTo>
                  <a:pt x="1298542" y="5456"/>
                </a:lnTo>
                <a:lnTo>
                  <a:pt x="1298790" y="4762"/>
                </a:lnTo>
                <a:lnTo>
                  <a:pt x="1299286" y="4167"/>
                </a:lnTo>
                <a:lnTo>
                  <a:pt x="1299782" y="3472"/>
                </a:lnTo>
                <a:lnTo>
                  <a:pt x="1300625" y="2877"/>
                </a:lnTo>
                <a:lnTo>
                  <a:pt x="1303006" y="1884"/>
                </a:lnTo>
                <a:lnTo>
                  <a:pt x="1304594" y="1537"/>
                </a:lnTo>
                <a:lnTo>
                  <a:pt x="1306578" y="1339"/>
                </a:lnTo>
                <a:lnTo>
                  <a:pt x="1308563" y="1041"/>
                </a:lnTo>
                <a:lnTo>
                  <a:pt x="1311093" y="892"/>
                </a:lnTo>
                <a:lnTo>
                  <a:pt x="1317244" y="892"/>
                </a:lnTo>
                <a:lnTo>
                  <a:pt x="1319774" y="1041"/>
                </a:lnTo>
                <a:lnTo>
                  <a:pt x="1321759" y="1339"/>
                </a:lnTo>
                <a:lnTo>
                  <a:pt x="1323743" y="1537"/>
                </a:lnTo>
                <a:lnTo>
                  <a:pt x="1325331" y="1885"/>
                </a:lnTo>
                <a:lnTo>
                  <a:pt x="1327712" y="2877"/>
                </a:lnTo>
                <a:lnTo>
                  <a:pt x="1328555" y="3472"/>
                </a:lnTo>
                <a:lnTo>
                  <a:pt x="1329052" y="4167"/>
                </a:lnTo>
                <a:lnTo>
                  <a:pt x="1329548" y="4762"/>
                </a:lnTo>
                <a:lnTo>
                  <a:pt x="1329796" y="5456"/>
                </a:lnTo>
                <a:lnTo>
                  <a:pt x="1329796" y="67419"/>
                </a:lnTo>
                <a:lnTo>
                  <a:pt x="1396460" y="67419"/>
                </a:lnTo>
                <a:lnTo>
                  <a:pt x="1398306" y="69899"/>
                </a:lnTo>
                <a:lnTo>
                  <a:pt x="1400588" y="74909"/>
                </a:lnTo>
                <a:lnTo>
                  <a:pt x="1401546" y="78878"/>
                </a:lnTo>
                <a:lnTo>
                  <a:pt x="1350532" y="78878"/>
                </a:lnTo>
                <a:lnTo>
                  <a:pt x="1346514" y="80317"/>
                </a:lnTo>
                <a:lnTo>
                  <a:pt x="1338378" y="86072"/>
                </a:lnTo>
                <a:lnTo>
                  <a:pt x="1334161" y="90289"/>
                </a:lnTo>
                <a:lnTo>
                  <a:pt x="1329796" y="95845"/>
                </a:lnTo>
                <a:lnTo>
                  <a:pt x="1329796" y="170160"/>
                </a:lnTo>
                <a:lnTo>
                  <a:pt x="1329548" y="170904"/>
                </a:lnTo>
                <a:lnTo>
                  <a:pt x="1319774" y="174178"/>
                </a:lnTo>
                <a:lnTo>
                  <a:pt x="1317244" y="174277"/>
                </a:lnTo>
                <a:close/>
              </a:path>
              <a:path w="5424805" h="210185">
                <a:moveTo>
                  <a:pt x="1396460" y="67419"/>
                </a:moveTo>
                <a:lnTo>
                  <a:pt x="1329796" y="67419"/>
                </a:lnTo>
                <a:lnTo>
                  <a:pt x="1335153" y="62160"/>
                </a:lnTo>
                <a:lnTo>
                  <a:pt x="1340610" y="58241"/>
                </a:lnTo>
                <a:lnTo>
                  <a:pt x="1346167" y="55661"/>
                </a:lnTo>
                <a:lnTo>
                  <a:pt x="1351723" y="52982"/>
                </a:lnTo>
                <a:lnTo>
                  <a:pt x="1357527" y="51643"/>
                </a:lnTo>
                <a:lnTo>
                  <a:pt x="1371120" y="51643"/>
                </a:lnTo>
                <a:lnTo>
                  <a:pt x="1377470" y="52883"/>
                </a:lnTo>
                <a:lnTo>
                  <a:pt x="1387789" y="57844"/>
                </a:lnTo>
                <a:lnTo>
                  <a:pt x="1391956" y="61267"/>
                </a:lnTo>
                <a:lnTo>
                  <a:pt x="1395131" y="65633"/>
                </a:lnTo>
                <a:lnTo>
                  <a:pt x="1396460" y="67419"/>
                </a:lnTo>
                <a:close/>
              </a:path>
              <a:path w="5424805" h="210185">
                <a:moveTo>
                  <a:pt x="1391708" y="174277"/>
                </a:moveTo>
                <a:lnTo>
                  <a:pt x="1385656" y="174277"/>
                </a:lnTo>
                <a:lnTo>
                  <a:pt x="1383076" y="174178"/>
                </a:lnTo>
                <a:lnTo>
                  <a:pt x="1373105" y="170160"/>
                </a:lnTo>
                <a:lnTo>
                  <a:pt x="1373105" y="100905"/>
                </a:lnTo>
                <a:lnTo>
                  <a:pt x="1372708" y="96688"/>
                </a:lnTo>
                <a:lnTo>
                  <a:pt x="1357577" y="78878"/>
                </a:lnTo>
                <a:lnTo>
                  <a:pt x="1401546" y="78878"/>
                </a:lnTo>
                <a:lnTo>
                  <a:pt x="1401977" y="80664"/>
                </a:lnTo>
                <a:lnTo>
                  <a:pt x="1403466" y="86419"/>
                </a:lnTo>
                <a:lnTo>
                  <a:pt x="1404210" y="93364"/>
                </a:lnTo>
                <a:lnTo>
                  <a:pt x="1404210" y="170160"/>
                </a:lnTo>
                <a:lnTo>
                  <a:pt x="1403962" y="170904"/>
                </a:lnTo>
                <a:lnTo>
                  <a:pt x="1394189" y="174178"/>
                </a:lnTo>
                <a:lnTo>
                  <a:pt x="1391708" y="174277"/>
                </a:lnTo>
                <a:close/>
              </a:path>
              <a:path w="5424805" h="210185">
                <a:moveTo>
                  <a:pt x="1453493" y="174277"/>
                </a:moveTo>
                <a:lnTo>
                  <a:pt x="1447341" y="174277"/>
                </a:lnTo>
                <a:lnTo>
                  <a:pt x="1444811" y="174178"/>
                </a:lnTo>
                <a:lnTo>
                  <a:pt x="1434790" y="170160"/>
                </a:lnTo>
                <a:lnTo>
                  <a:pt x="1434790" y="58141"/>
                </a:lnTo>
                <a:lnTo>
                  <a:pt x="1435038" y="57447"/>
                </a:lnTo>
                <a:lnTo>
                  <a:pt x="1435534" y="56852"/>
                </a:lnTo>
                <a:lnTo>
                  <a:pt x="1436031" y="56157"/>
                </a:lnTo>
                <a:lnTo>
                  <a:pt x="1436874" y="55612"/>
                </a:lnTo>
                <a:lnTo>
                  <a:pt x="1438064" y="55215"/>
                </a:lnTo>
                <a:lnTo>
                  <a:pt x="1439255" y="54719"/>
                </a:lnTo>
                <a:lnTo>
                  <a:pt x="1440842" y="54371"/>
                </a:lnTo>
                <a:lnTo>
                  <a:pt x="1442827" y="54173"/>
                </a:lnTo>
                <a:lnTo>
                  <a:pt x="1444811" y="53875"/>
                </a:lnTo>
                <a:lnTo>
                  <a:pt x="1447341" y="53726"/>
                </a:lnTo>
                <a:lnTo>
                  <a:pt x="1453493" y="53726"/>
                </a:lnTo>
                <a:lnTo>
                  <a:pt x="1456023" y="53875"/>
                </a:lnTo>
                <a:lnTo>
                  <a:pt x="1458007" y="54173"/>
                </a:lnTo>
                <a:lnTo>
                  <a:pt x="1459992" y="54371"/>
                </a:lnTo>
                <a:lnTo>
                  <a:pt x="1461579" y="54719"/>
                </a:lnTo>
                <a:lnTo>
                  <a:pt x="1462770" y="55215"/>
                </a:lnTo>
                <a:lnTo>
                  <a:pt x="1463961" y="55612"/>
                </a:lnTo>
                <a:lnTo>
                  <a:pt x="1464804" y="56157"/>
                </a:lnTo>
                <a:lnTo>
                  <a:pt x="1465300" y="56852"/>
                </a:lnTo>
                <a:lnTo>
                  <a:pt x="1465796" y="57447"/>
                </a:lnTo>
                <a:lnTo>
                  <a:pt x="1466044" y="58141"/>
                </a:lnTo>
                <a:lnTo>
                  <a:pt x="1466044" y="170160"/>
                </a:lnTo>
                <a:lnTo>
                  <a:pt x="1456023" y="174178"/>
                </a:lnTo>
                <a:lnTo>
                  <a:pt x="1453493" y="174277"/>
                </a:lnTo>
                <a:close/>
              </a:path>
              <a:path w="5424805" h="210185">
                <a:moveTo>
                  <a:pt x="1457213" y="37951"/>
                </a:moveTo>
                <a:lnTo>
                  <a:pt x="1443224" y="37951"/>
                </a:lnTo>
                <a:lnTo>
                  <a:pt x="1438461" y="36810"/>
                </a:lnTo>
                <a:lnTo>
                  <a:pt x="1435981" y="34528"/>
                </a:lnTo>
                <a:lnTo>
                  <a:pt x="1433599" y="32146"/>
                </a:lnTo>
                <a:lnTo>
                  <a:pt x="1432409" y="27929"/>
                </a:lnTo>
                <a:lnTo>
                  <a:pt x="1432523" y="15230"/>
                </a:lnTo>
                <a:lnTo>
                  <a:pt x="1433649" y="11310"/>
                </a:lnTo>
                <a:lnTo>
                  <a:pt x="1438709" y="6449"/>
                </a:lnTo>
                <a:lnTo>
                  <a:pt x="1443522" y="5208"/>
                </a:lnTo>
                <a:lnTo>
                  <a:pt x="1457511" y="5208"/>
                </a:lnTo>
                <a:lnTo>
                  <a:pt x="1462224" y="6399"/>
                </a:lnTo>
                <a:lnTo>
                  <a:pt x="1464705" y="8780"/>
                </a:lnTo>
                <a:lnTo>
                  <a:pt x="1467185" y="11062"/>
                </a:lnTo>
                <a:lnTo>
                  <a:pt x="1468425" y="15230"/>
                </a:lnTo>
                <a:lnTo>
                  <a:pt x="1468308" y="27929"/>
                </a:lnTo>
                <a:lnTo>
                  <a:pt x="1467136" y="31898"/>
                </a:lnTo>
                <a:lnTo>
                  <a:pt x="1464556" y="34379"/>
                </a:lnTo>
                <a:lnTo>
                  <a:pt x="1461976" y="36760"/>
                </a:lnTo>
                <a:lnTo>
                  <a:pt x="1457213" y="37951"/>
                </a:lnTo>
                <a:close/>
              </a:path>
              <a:path w="5424805" h="210185">
                <a:moveTo>
                  <a:pt x="1602073" y="66526"/>
                </a:moveTo>
                <a:lnTo>
                  <a:pt x="1570968" y="66526"/>
                </a:lnTo>
                <a:lnTo>
                  <a:pt x="1570968" y="5804"/>
                </a:lnTo>
                <a:lnTo>
                  <a:pt x="1571216" y="5060"/>
                </a:lnTo>
                <a:lnTo>
                  <a:pt x="1571712" y="4464"/>
                </a:lnTo>
                <a:lnTo>
                  <a:pt x="1572209" y="3770"/>
                </a:lnTo>
                <a:lnTo>
                  <a:pt x="1573052" y="3224"/>
                </a:lnTo>
                <a:lnTo>
                  <a:pt x="1574242" y="2827"/>
                </a:lnTo>
                <a:lnTo>
                  <a:pt x="1575433" y="2331"/>
                </a:lnTo>
                <a:lnTo>
                  <a:pt x="1577020" y="1984"/>
                </a:lnTo>
                <a:lnTo>
                  <a:pt x="1579005" y="1785"/>
                </a:lnTo>
                <a:lnTo>
                  <a:pt x="1580989" y="1488"/>
                </a:lnTo>
                <a:lnTo>
                  <a:pt x="1583519" y="1339"/>
                </a:lnTo>
                <a:lnTo>
                  <a:pt x="1589572" y="1339"/>
                </a:lnTo>
                <a:lnTo>
                  <a:pt x="1592052" y="1488"/>
                </a:lnTo>
                <a:lnTo>
                  <a:pt x="1594036" y="1785"/>
                </a:lnTo>
                <a:lnTo>
                  <a:pt x="1596021" y="1984"/>
                </a:lnTo>
                <a:lnTo>
                  <a:pt x="1597608" y="2331"/>
                </a:lnTo>
                <a:lnTo>
                  <a:pt x="1598799" y="2827"/>
                </a:lnTo>
                <a:lnTo>
                  <a:pt x="1599990" y="3224"/>
                </a:lnTo>
                <a:lnTo>
                  <a:pt x="1600833" y="3770"/>
                </a:lnTo>
                <a:lnTo>
                  <a:pt x="1601329" y="4464"/>
                </a:lnTo>
                <a:lnTo>
                  <a:pt x="1601825" y="5060"/>
                </a:lnTo>
                <a:lnTo>
                  <a:pt x="1602073" y="5804"/>
                </a:lnTo>
                <a:lnTo>
                  <a:pt x="1602073" y="66526"/>
                </a:lnTo>
                <a:close/>
              </a:path>
              <a:path w="5424805" h="210185">
                <a:moveTo>
                  <a:pt x="1544526" y="176361"/>
                </a:moveTo>
                <a:lnTo>
                  <a:pt x="1528453" y="176361"/>
                </a:lnTo>
                <a:lnTo>
                  <a:pt x="1521309" y="174724"/>
                </a:lnTo>
                <a:lnTo>
                  <a:pt x="1494967" y="146347"/>
                </a:lnTo>
                <a:lnTo>
                  <a:pt x="1490750" y="123725"/>
                </a:lnTo>
                <a:lnTo>
                  <a:pt x="1490750" y="115490"/>
                </a:lnTo>
                <a:lnTo>
                  <a:pt x="1499183" y="74463"/>
                </a:lnTo>
                <a:lnTo>
                  <a:pt x="1531280" y="51643"/>
                </a:lnTo>
                <a:lnTo>
                  <a:pt x="1545370" y="51643"/>
                </a:lnTo>
                <a:lnTo>
                  <a:pt x="1550976" y="52933"/>
                </a:lnTo>
                <a:lnTo>
                  <a:pt x="1555936" y="55512"/>
                </a:lnTo>
                <a:lnTo>
                  <a:pt x="1560997" y="57993"/>
                </a:lnTo>
                <a:lnTo>
                  <a:pt x="1566007" y="61664"/>
                </a:lnTo>
                <a:lnTo>
                  <a:pt x="1570968" y="66526"/>
                </a:lnTo>
                <a:lnTo>
                  <a:pt x="1602073" y="66526"/>
                </a:lnTo>
                <a:lnTo>
                  <a:pt x="1602073" y="78134"/>
                </a:lnTo>
                <a:lnTo>
                  <a:pt x="1541302" y="78134"/>
                </a:lnTo>
                <a:lnTo>
                  <a:pt x="1537779" y="79126"/>
                </a:lnTo>
                <a:lnTo>
                  <a:pt x="1534731" y="81161"/>
                </a:lnTo>
                <a:lnTo>
                  <a:pt x="1531926" y="83095"/>
                </a:lnTo>
                <a:lnTo>
                  <a:pt x="1529594" y="85824"/>
                </a:lnTo>
                <a:lnTo>
                  <a:pt x="1527808" y="89296"/>
                </a:lnTo>
                <a:lnTo>
                  <a:pt x="1526022" y="92670"/>
                </a:lnTo>
                <a:lnTo>
                  <a:pt x="1522599" y="118070"/>
                </a:lnTo>
                <a:lnTo>
                  <a:pt x="1522946" y="122584"/>
                </a:lnTo>
                <a:lnTo>
                  <a:pt x="1540508" y="150018"/>
                </a:lnTo>
                <a:lnTo>
                  <a:pt x="1602073" y="150018"/>
                </a:lnTo>
                <a:lnTo>
                  <a:pt x="1602073" y="157013"/>
                </a:lnTo>
                <a:lnTo>
                  <a:pt x="1575582" y="157013"/>
                </a:lnTo>
                <a:lnTo>
                  <a:pt x="1569926" y="163165"/>
                </a:lnTo>
                <a:lnTo>
                  <a:pt x="1563973" y="167927"/>
                </a:lnTo>
                <a:lnTo>
                  <a:pt x="1551472" y="174674"/>
                </a:lnTo>
                <a:lnTo>
                  <a:pt x="1544526" y="176361"/>
                </a:lnTo>
                <a:close/>
              </a:path>
              <a:path w="5424805" h="210185">
                <a:moveTo>
                  <a:pt x="1602073" y="150018"/>
                </a:moveTo>
                <a:lnTo>
                  <a:pt x="1546858" y="150018"/>
                </a:lnTo>
                <a:lnTo>
                  <a:pt x="1548892" y="149721"/>
                </a:lnTo>
                <a:lnTo>
                  <a:pt x="1550876" y="149125"/>
                </a:lnTo>
                <a:lnTo>
                  <a:pt x="1552960" y="148431"/>
                </a:lnTo>
                <a:lnTo>
                  <a:pt x="1555044" y="147389"/>
                </a:lnTo>
                <a:lnTo>
                  <a:pt x="1557127" y="146000"/>
                </a:lnTo>
                <a:lnTo>
                  <a:pt x="1559310" y="144611"/>
                </a:lnTo>
                <a:lnTo>
                  <a:pt x="1561493" y="142775"/>
                </a:lnTo>
                <a:lnTo>
                  <a:pt x="1563676" y="140493"/>
                </a:lnTo>
                <a:lnTo>
                  <a:pt x="1565958" y="138211"/>
                </a:lnTo>
                <a:lnTo>
                  <a:pt x="1568389" y="135433"/>
                </a:lnTo>
                <a:lnTo>
                  <a:pt x="1570968" y="132159"/>
                </a:lnTo>
                <a:lnTo>
                  <a:pt x="1570968" y="95398"/>
                </a:lnTo>
                <a:lnTo>
                  <a:pt x="1566503" y="89842"/>
                </a:lnTo>
                <a:lnTo>
                  <a:pt x="1562237" y="85576"/>
                </a:lnTo>
                <a:lnTo>
                  <a:pt x="1554101" y="79623"/>
                </a:lnTo>
                <a:lnTo>
                  <a:pt x="1549834" y="78134"/>
                </a:lnTo>
                <a:lnTo>
                  <a:pt x="1602073" y="78134"/>
                </a:lnTo>
                <a:lnTo>
                  <a:pt x="1602073" y="150018"/>
                </a:lnTo>
                <a:close/>
              </a:path>
              <a:path w="5424805" h="210185">
                <a:moveTo>
                  <a:pt x="1591457" y="174277"/>
                </a:moveTo>
                <a:lnTo>
                  <a:pt x="1586397" y="174277"/>
                </a:lnTo>
                <a:lnTo>
                  <a:pt x="1584263" y="174178"/>
                </a:lnTo>
                <a:lnTo>
                  <a:pt x="1582577" y="173980"/>
                </a:lnTo>
                <a:lnTo>
                  <a:pt x="1580888" y="173880"/>
                </a:lnTo>
                <a:lnTo>
                  <a:pt x="1575582" y="170259"/>
                </a:lnTo>
                <a:lnTo>
                  <a:pt x="1575582" y="157013"/>
                </a:lnTo>
                <a:lnTo>
                  <a:pt x="1602073" y="157013"/>
                </a:lnTo>
                <a:lnTo>
                  <a:pt x="1602073" y="170259"/>
                </a:lnTo>
                <a:lnTo>
                  <a:pt x="1601825" y="171003"/>
                </a:lnTo>
                <a:lnTo>
                  <a:pt x="1601329" y="171598"/>
                </a:lnTo>
                <a:lnTo>
                  <a:pt x="1600932" y="172194"/>
                </a:lnTo>
                <a:lnTo>
                  <a:pt x="1595227" y="173980"/>
                </a:lnTo>
                <a:lnTo>
                  <a:pt x="1593540" y="174178"/>
                </a:lnTo>
                <a:lnTo>
                  <a:pt x="1591457" y="174277"/>
                </a:lnTo>
                <a:close/>
              </a:path>
              <a:path w="5424805" h="210185">
                <a:moveTo>
                  <a:pt x="1738322" y="66526"/>
                </a:moveTo>
                <a:lnTo>
                  <a:pt x="1707217" y="66526"/>
                </a:lnTo>
                <a:lnTo>
                  <a:pt x="1707217" y="5804"/>
                </a:lnTo>
                <a:lnTo>
                  <a:pt x="1707465" y="5060"/>
                </a:lnTo>
                <a:lnTo>
                  <a:pt x="1707961" y="4464"/>
                </a:lnTo>
                <a:lnTo>
                  <a:pt x="1708458" y="3770"/>
                </a:lnTo>
                <a:lnTo>
                  <a:pt x="1709301" y="3224"/>
                </a:lnTo>
                <a:lnTo>
                  <a:pt x="1710491" y="2827"/>
                </a:lnTo>
                <a:lnTo>
                  <a:pt x="1711682" y="2331"/>
                </a:lnTo>
                <a:lnTo>
                  <a:pt x="1713269" y="1984"/>
                </a:lnTo>
                <a:lnTo>
                  <a:pt x="1715254" y="1785"/>
                </a:lnTo>
                <a:lnTo>
                  <a:pt x="1717238" y="1488"/>
                </a:lnTo>
                <a:lnTo>
                  <a:pt x="1719768" y="1339"/>
                </a:lnTo>
                <a:lnTo>
                  <a:pt x="1725820" y="1339"/>
                </a:lnTo>
                <a:lnTo>
                  <a:pt x="1728301" y="1488"/>
                </a:lnTo>
                <a:lnTo>
                  <a:pt x="1730285" y="1785"/>
                </a:lnTo>
                <a:lnTo>
                  <a:pt x="1732270" y="1984"/>
                </a:lnTo>
                <a:lnTo>
                  <a:pt x="1733857" y="2331"/>
                </a:lnTo>
                <a:lnTo>
                  <a:pt x="1735048" y="2827"/>
                </a:lnTo>
                <a:lnTo>
                  <a:pt x="1736239" y="3224"/>
                </a:lnTo>
                <a:lnTo>
                  <a:pt x="1737082" y="3770"/>
                </a:lnTo>
                <a:lnTo>
                  <a:pt x="1737578" y="4464"/>
                </a:lnTo>
                <a:lnTo>
                  <a:pt x="1738074" y="5060"/>
                </a:lnTo>
                <a:lnTo>
                  <a:pt x="1738322" y="5804"/>
                </a:lnTo>
                <a:lnTo>
                  <a:pt x="1738322" y="66526"/>
                </a:lnTo>
                <a:close/>
              </a:path>
              <a:path w="5424805" h="210185">
                <a:moveTo>
                  <a:pt x="1680775" y="176361"/>
                </a:moveTo>
                <a:lnTo>
                  <a:pt x="1664702" y="176361"/>
                </a:lnTo>
                <a:lnTo>
                  <a:pt x="1657558" y="174724"/>
                </a:lnTo>
                <a:lnTo>
                  <a:pt x="1631215" y="146347"/>
                </a:lnTo>
                <a:lnTo>
                  <a:pt x="1626998" y="123725"/>
                </a:lnTo>
                <a:lnTo>
                  <a:pt x="1626998" y="115490"/>
                </a:lnTo>
                <a:lnTo>
                  <a:pt x="1635432" y="74463"/>
                </a:lnTo>
                <a:lnTo>
                  <a:pt x="1667529" y="51643"/>
                </a:lnTo>
                <a:lnTo>
                  <a:pt x="1681618" y="51643"/>
                </a:lnTo>
                <a:lnTo>
                  <a:pt x="1687224" y="52933"/>
                </a:lnTo>
                <a:lnTo>
                  <a:pt x="1692185" y="55512"/>
                </a:lnTo>
                <a:lnTo>
                  <a:pt x="1697245" y="57993"/>
                </a:lnTo>
                <a:lnTo>
                  <a:pt x="1702256" y="61664"/>
                </a:lnTo>
                <a:lnTo>
                  <a:pt x="1707217" y="66526"/>
                </a:lnTo>
                <a:lnTo>
                  <a:pt x="1738322" y="66526"/>
                </a:lnTo>
                <a:lnTo>
                  <a:pt x="1738322" y="78134"/>
                </a:lnTo>
                <a:lnTo>
                  <a:pt x="1677550" y="78134"/>
                </a:lnTo>
                <a:lnTo>
                  <a:pt x="1674028" y="79126"/>
                </a:lnTo>
                <a:lnTo>
                  <a:pt x="1670979" y="81161"/>
                </a:lnTo>
                <a:lnTo>
                  <a:pt x="1668174" y="83095"/>
                </a:lnTo>
                <a:lnTo>
                  <a:pt x="1665843" y="85824"/>
                </a:lnTo>
                <a:lnTo>
                  <a:pt x="1664057" y="89296"/>
                </a:lnTo>
                <a:lnTo>
                  <a:pt x="1662271" y="92670"/>
                </a:lnTo>
                <a:lnTo>
                  <a:pt x="1658848" y="118070"/>
                </a:lnTo>
                <a:lnTo>
                  <a:pt x="1659195" y="122584"/>
                </a:lnTo>
                <a:lnTo>
                  <a:pt x="1676757" y="150018"/>
                </a:lnTo>
                <a:lnTo>
                  <a:pt x="1738322" y="150018"/>
                </a:lnTo>
                <a:lnTo>
                  <a:pt x="1738322" y="157013"/>
                </a:lnTo>
                <a:lnTo>
                  <a:pt x="1711831" y="157013"/>
                </a:lnTo>
                <a:lnTo>
                  <a:pt x="1706175" y="163165"/>
                </a:lnTo>
                <a:lnTo>
                  <a:pt x="1700222" y="167927"/>
                </a:lnTo>
                <a:lnTo>
                  <a:pt x="1687720" y="174674"/>
                </a:lnTo>
                <a:lnTo>
                  <a:pt x="1680775" y="176361"/>
                </a:lnTo>
                <a:close/>
              </a:path>
              <a:path w="5424805" h="210185">
                <a:moveTo>
                  <a:pt x="1738322" y="150018"/>
                </a:moveTo>
                <a:lnTo>
                  <a:pt x="1683107" y="150018"/>
                </a:lnTo>
                <a:lnTo>
                  <a:pt x="1685141" y="149721"/>
                </a:lnTo>
                <a:lnTo>
                  <a:pt x="1687125" y="149125"/>
                </a:lnTo>
                <a:lnTo>
                  <a:pt x="1689209" y="148431"/>
                </a:lnTo>
                <a:lnTo>
                  <a:pt x="1691292" y="147389"/>
                </a:lnTo>
                <a:lnTo>
                  <a:pt x="1693376" y="146000"/>
                </a:lnTo>
                <a:lnTo>
                  <a:pt x="1695558" y="144611"/>
                </a:lnTo>
                <a:lnTo>
                  <a:pt x="1697741" y="142775"/>
                </a:lnTo>
                <a:lnTo>
                  <a:pt x="1699924" y="140493"/>
                </a:lnTo>
                <a:lnTo>
                  <a:pt x="1702206" y="138211"/>
                </a:lnTo>
                <a:lnTo>
                  <a:pt x="1704637" y="135433"/>
                </a:lnTo>
                <a:lnTo>
                  <a:pt x="1707217" y="132159"/>
                </a:lnTo>
                <a:lnTo>
                  <a:pt x="1707217" y="95398"/>
                </a:lnTo>
                <a:lnTo>
                  <a:pt x="1702752" y="89842"/>
                </a:lnTo>
                <a:lnTo>
                  <a:pt x="1698486" y="85576"/>
                </a:lnTo>
                <a:lnTo>
                  <a:pt x="1690350" y="79623"/>
                </a:lnTo>
                <a:lnTo>
                  <a:pt x="1686083" y="78134"/>
                </a:lnTo>
                <a:lnTo>
                  <a:pt x="1738322" y="78134"/>
                </a:lnTo>
                <a:lnTo>
                  <a:pt x="1738322" y="150018"/>
                </a:lnTo>
                <a:close/>
              </a:path>
              <a:path w="5424805" h="210185">
                <a:moveTo>
                  <a:pt x="1727705" y="174277"/>
                </a:moveTo>
                <a:lnTo>
                  <a:pt x="1722645" y="174277"/>
                </a:lnTo>
                <a:lnTo>
                  <a:pt x="1720512" y="174178"/>
                </a:lnTo>
                <a:lnTo>
                  <a:pt x="1718825" y="173980"/>
                </a:lnTo>
                <a:lnTo>
                  <a:pt x="1717137" y="173880"/>
                </a:lnTo>
                <a:lnTo>
                  <a:pt x="1711831" y="170259"/>
                </a:lnTo>
                <a:lnTo>
                  <a:pt x="1711831" y="157013"/>
                </a:lnTo>
                <a:lnTo>
                  <a:pt x="1738322" y="157013"/>
                </a:lnTo>
                <a:lnTo>
                  <a:pt x="1738322" y="170259"/>
                </a:lnTo>
                <a:lnTo>
                  <a:pt x="1738074" y="171003"/>
                </a:lnTo>
                <a:lnTo>
                  <a:pt x="1737578" y="171598"/>
                </a:lnTo>
                <a:lnTo>
                  <a:pt x="1737181" y="172194"/>
                </a:lnTo>
                <a:lnTo>
                  <a:pt x="1731476" y="173980"/>
                </a:lnTo>
                <a:lnTo>
                  <a:pt x="1729789" y="174178"/>
                </a:lnTo>
                <a:lnTo>
                  <a:pt x="1727705" y="174277"/>
                </a:lnTo>
                <a:close/>
              </a:path>
              <a:path w="5424805" h="210185">
                <a:moveTo>
                  <a:pt x="1827789" y="176361"/>
                </a:moveTo>
                <a:lnTo>
                  <a:pt x="1822332" y="176361"/>
                </a:lnTo>
                <a:lnTo>
                  <a:pt x="1815188" y="176128"/>
                </a:lnTo>
                <a:lnTo>
                  <a:pt x="1777981" y="161478"/>
                </a:lnTo>
                <a:lnTo>
                  <a:pt x="1763470" y="122755"/>
                </a:lnTo>
                <a:lnTo>
                  <a:pt x="1763266" y="114597"/>
                </a:lnTo>
                <a:lnTo>
                  <a:pt x="1763480" y="108011"/>
                </a:lnTo>
                <a:lnTo>
                  <a:pt x="1783091" y="63053"/>
                </a:lnTo>
                <a:lnTo>
                  <a:pt x="1810822" y="51643"/>
                </a:lnTo>
                <a:lnTo>
                  <a:pt x="1828880" y="51643"/>
                </a:lnTo>
                <a:lnTo>
                  <a:pt x="1836768" y="53032"/>
                </a:lnTo>
                <a:lnTo>
                  <a:pt x="1843317" y="55810"/>
                </a:lnTo>
                <a:lnTo>
                  <a:pt x="1849865" y="58489"/>
                </a:lnTo>
                <a:lnTo>
                  <a:pt x="1855223" y="62259"/>
                </a:lnTo>
                <a:lnTo>
                  <a:pt x="1859390" y="67121"/>
                </a:lnTo>
                <a:lnTo>
                  <a:pt x="1863656" y="71983"/>
                </a:lnTo>
                <a:lnTo>
                  <a:pt x="1864572" y="73669"/>
                </a:lnTo>
                <a:lnTo>
                  <a:pt x="1814940" y="73669"/>
                </a:lnTo>
                <a:lnTo>
                  <a:pt x="1811467" y="74414"/>
                </a:lnTo>
                <a:lnTo>
                  <a:pt x="1808491" y="75902"/>
                </a:lnTo>
                <a:lnTo>
                  <a:pt x="1805613" y="77390"/>
                </a:lnTo>
                <a:lnTo>
                  <a:pt x="1803182" y="79424"/>
                </a:lnTo>
                <a:lnTo>
                  <a:pt x="1801198" y="82004"/>
                </a:lnTo>
                <a:lnTo>
                  <a:pt x="1799214" y="84484"/>
                </a:lnTo>
                <a:lnTo>
                  <a:pt x="1797725" y="87461"/>
                </a:lnTo>
                <a:lnTo>
                  <a:pt x="1796733" y="90933"/>
                </a:lnTo>
                <a:lnTo>
                  <a:pt x="1795741" y="94307"/>
                </a:lnTo>
                <a:lnTo>
                  <a:pt x="1795141" y="98077"/>
                </a:lnTo>
                <a:lnTo>
                  <a:pt x="1794948" y="101947"/>
                </a:lnTo>
                <a:lnTo>
                  <a:pt x="1871743" y="101947"/>
                </a:lnTo>
                <a:lnTo>
                  <a:pt x="1871743" y="114597"/>
                </a:lnTo>
                <a:lnTo>
                  <a:pt x="1870900" y="117425"/>
                </a:lnTo>
                <a:lnTo>
                  <a:pt x="1867526" y="120997"/>
                </a:lnTo>
                <a:lnTo>
                  <a:pt x="1865194" y="121890"/>
                </a:lnTo>
                <a:lnTo>
                  <a:pt x="1794948" y="121890"/>
                </a:lnTo>
                <a:lnTo>
                  <a:pt x="1794948" y="126652"/>
                </a:lnTo>
                <a:lnTo>
                  <a:pt x="1819802" y="152846"/>
                </a:lnTo>
                <a:lnTo>
                  <a:pt x="1866516" y="152846"/>
                </a:lnTo>
                <a:lnTo>
                  <a:pt x="1866484" y="158997"/>
                </a:lnTo>
                <a:lnTo>
                  <a:pt x="1864004" y="167580"/>
                </a:lnTo>
                <a:lnTo>
                  <a:pt x="1863508" y="168175"/>
                </a:lnTo>
                <a:lnTo>
                  <a:pt x="1832899" y="176013"/>
                </a:lnTo>
                <a:lnTo>
                  <a:pt x="1827789" y="176361"/>
                </a:lnTo>
                <a:close/>
              </a:path>
              <a:path w="5424805" h="210185">
                <a:moveTo>
                  <a:pt x="1871743" y="101947"/>
                </a:moveTo>
                <a:lnTo>
                  <a:pt x="1841531" y="101947"/>
                </a:lnTo>
                <a:lnTo>
                  <a:pt x="1841828" y="93116"/>
                </a:lnTo>
                <a:lnTo>
                  <a:pt x="1840092" y="86220"/>
                </a:lnTo>
                <a:lnTo>
                  <a:pt x="1836322" y="81260"/>
                </a:lnTo>
                <a:lnTo>
                  <a:pt x="1832551" y="76200"/>
                </a:lnTo>
                <a:lnTo>
                  <a:pt x="1826747" y="73669"/>
                </a:lnTo>
                <a:lnTo>
                  <a:pt x="1864572" y="73669"/>
                </a:lnTo>
                <a:lnTo>
                  <a:pt x="1866782" y="77737"/>
                </a:lnTo>
                <a:lnTo>
                  <a:pt x="1868796" y="84484"/>
                </a:lnTo>
                <a:lnTo>
                  <a:pt x="1870751" y="90933"/>
                </a:lnTo>
                <a:lnTo>
                  <a:pt x="1871729" y="97978"/>
                </a:lnTo>
                <a:lnTo>
                  <a:pt x="1871743" y="101947"/>
                </a:lnTo>
                <a:close/>
              </a:path>
              <a:path w="5424805" h="210185">
                <a:moveTo>
                  <a:pt x="1866516" y="152846"/>
                </a:moveTo>
                <a:lnTo>
                  <a:pt x="1830617" y="152846"/>
                </a:lnTo>
                <a:lnTo>
                  <a:pt x="1835379" y="152449"/>
                </a:lnTo>
                <a:lnTo>
                  <a:pt x="1843614" y="150862"/>
                </a:lnTo>
                <a:lnTo>
                  <a:pt x="1859738" y="145652"/>
                </a:lnTo>
                <a:lnTo>
                  <a:pt x="1861375" y="145256"/>
                </a:lnTo>
                <a:lnTo>
                  <a:pt x="1863359" y="145256"/>
                </a:lnTo>
                <a:lnTo>
                  <a:pt x="1863954" y="145405"/>
                </a:lnTo>
                <a:lnTo>
                  <a:pt x="1864946" y="146000"/>
                </a:lnTo>
                <a:lnTo>
                  <a:pt x="1865343" y="146545"/>
                </a:lnTo>
                <a:lnTo>
                  <a:pt x="1865641" y="147339"/>
                </a:lnTo>
                <a:lnTo>
                  <a:pt x="1866038" y="148034"/>
                </a:lnTo>
                <a:lnTo>
                  <a:pt x="1866285" y="149076"/>
                </a:lnTo>
                <a:lnTo>
                  <a:pt x="1866411" y="150762"/>
                </a:lnTo>
                <a:lnTo>
                  <a:pt x="1866516" y="152846"/>
                </a:lnTo>
                <a:close/>
              </a:path>
              <a:path w="5424805" h="210185">
                <a:moveTo>
                  <a:pt x="1997998" y="71437"/>
                </a:moveTo>
                <a:lnTo>
                  <a:pt x="1924105" y="71437"/>
                </a:lnTo>
                <a:lnTo>
                  <a:pt x="1930257" y="64889"/>
                </a:lnTo>
                <a:lnTo>
                  <a:pt x="1936458" y="59977"/>
                </a:lnTo>
                <a:lnTo>
                  <a:pt x="1949058" y="53330"/>
                </a:lnTo>
                <a:lnTo>
                  <a:pt x="1955657" y="51643"/>
                </a:lnTo>
                <a:lnTo>
                  <a:pt x="1970043" y="51643"/>
                </a:lnTo>
                <a:lnTo>
                  <a:pt x="1997998" y="71437"/>
                </a:lnTo>
                <a:close/>
              </a:path>
              <a:path w="5424805" h="210185">
                <a:moveTo>
                  <a:pt x="1916167" y="174277"/>
                </a:moveTo>
                <a:lnTo>
                  <a:pt x="1910016" y="174277"/>
                </a:lnTo>
                <a:lnTo>
                  <a:pt x="1907486" y="174178"/>
                </a:lnTo>
                <a:lnTo>
                  <a:pt x="1897465" y="170160"/>
                </a:lnTo>
                <a:lnTo>
                  <a:pt x="1897478" y="57844"/>
                </a:lnTo>
                <a:lnTo>
                  <a:pt x="1897663" y="57150"/>
                </a:lnTo>
                <a:lnTo>
                  <a:pt x="1898457" y="55959"/>
                </a:lnTo>
                <a:lnTo>
                  <a:pt x="1899201" y="55463"/>
                </a:lnTo>
                <a:lnTo>
                  <a:pt x="1900293" y="55066"/>
                </a:lnTo>
                <a:lnTo>
                  <a:pt x="1901384" y="54570"/>
                </a:lnTo>
                <a:lnTo>
                  <a:pt x="1902773" y="54222"/>
                </a:lnTo>
                <a:lnTo>
                  <a:pt x="1906147" y="53826"/>
                </a:lnTo>
                <a:lnTo>
                  <a:pt x="1908280" y="53726"/>
                </a:lnTo>
                <a:lnTo>
                  <a:pt x="1913538" y="53726"/>
                </a:lnTo>
                <a:lnTo>
                  <a:pt x="1915721" y="53826"/>
                </a:lnTo>
                <a:lnTo>
                  <a:pt x="1919194" y="54223"/>
                </a:lnTo>
                <a:lnTo>
                  <a:pt x="1920533" y="54570"/>
                </a:lnTo>
                <a:lnTo>
                  <a:pt x="1921426" y="55066"/>
                </a:lnTo>
                <a:lnTo>
                  <a:pt x="1922418" y="55463"/>
                </a:lnTo>
                <a:lnTo>
                  <a:pt x="1923113" y="55959"/>
                </a:lnTo>
                <a:lnTo>
                  <a:pt x="1923906" y="57150"/>
                </a:lnTo>
                <a:lnTo>
                  <a:pt x="1924092" y="57844"/>
                </a:lnTo>
                <a:lnTo>
                  <a:pt x="1924105" y="71437"/>
                </a:lnTo>
                <a:lnTo>
                  <a:pt x="1997998" y="71437"/>
                </a:lnTo>
                <a:lnTo>
                  <a:pt x="1999511" y="74761"/>
                </a:lnTo>
                <a:lnTo>
                  <a:pt x="2000505" y="78878"/>
                </a:lnTo>
                <a:lnTo>
                  <a:pt x="1949456" y="78878"/>
                </a:lnTo>
                <a:lnTo>
                  <a:pt x="1945437" y="80317"/>
                </a:lnTo>
                <a:lnTo>
                  <a:pt x="1937301" y="86072"/>
                </a:lnTo>
                <a:lnTo>
                  <a:pt x="1933084" y="90289"/>
                </a:lnTo>
                <a:lnTo>
                  <a:pt x="1928719" y="95845"/>
                </a:lnTo>
                <a:lnTo>
                  <a:pt x="1928719" y="170160"/>
                </a:lnTo>
                <a:lnTo>
                  <a:pt x="1928471" y="170904"/>
                </a:lnTo>
                <a:lnTo>
                  <a:pt x="1918698" y="174178"/>
                </a:lnTo>
                <a:lnTo>
                  <a:pt x="1916167" y="174277"/>
                </a:lnTo>
                <a:close/>
              </a:path>
              <a:path w="5424805" h="210185">
                <a:moveTo>
                  <a:pt x="1990631" y="174277"/>
                </a:moveTo>
                <a:lnTo>
                  <a:pt x="1984579" y="174277"/>
                </a:lnTo>
                <a:lnTo>
                  <a:pt x="1981999" y="174178"/>
                </a:lnTo>
                <a:lnTo>
                  <a:pt x="1972028" y="170160"/>
                </a:lnTo>
                <a:lnTo>
                  <a:pt x="1972028" y="100905"/>
                </a:lnTo>
                <a:lnTo>
                  <a:pt x="1971631" y="96688"/>
                </a:lnTo>
                <a:lnTo>
                  <a:pt x="1956500" y="78878"/>
                </a:lnTo>
                <a:lnTo>
                  <a:pt x="2000505" y="78878"/>
                </a:lnTo>
                <a:lnTo>
                  <a:pt x="2000900" y="80515"/>
                </a:lnTo>
                <a:lnTo>
                  <a:pt x="2002389" y="86171"/>
                </a:lnTo>
                <a:lnTo>
                  <a:pt x="2003133" y="93017"/>
                </a:lnTo>
                <a:lnTo>
                  <a:pt x="2003133" y="170160"/>
                </a:lnTo>
                <a:lnTo>
                  <a:pt x="2002885" y="170904"/>
                </a:lnTo>
                <a:lnTo>
                  <a:pt x="1993112" y="174178"/>
                </a:lnTo>
                <a:lnTo>
                  <a:pt x="1990631" y="174277"/>
                </a:lnTo>
                <a:close/>
              </a:path>
              <a:path w="5424805" h="210185">
                <a:moveTo>
                  <a:pt x="2033217" y="209698"/>
                </a:moveTo>
                <a:lnTo>
                  <a:pt x="2028653" y="209698"/>
                </a:lnTo>
                <a:lnTo>
                  <a:pt x="2026718" y="209599"/>
                </a:lnTo>
                <a:lnTo>
                  <a:pt x="2020964" y="205978"/>
                </a:lnTo>
                <a:lnTo>
                  <a:pt x="2021112" y="205382"/>
                </a:lnTo>
                <a:lnTo>
                  <a:pt x="2036690" y="170259"/>
                </a:lnTo>
                <a:lnTo>
                  <a:pt x="2036690" y="147885"/>
                </a:lnTo>
                <a:lnTo>
                  <a:pt x="2050878" y="137665"/>
                </a:lnTo>
                <a:lnTo>
                  <a:pt x="2056831" y="137665"/>
                </a:lnTo>
                <a:lnTo>
                  <a:pt x="2059312" y="137814"/>
                </a:lnTo>
                <a:lnTo>
                  <a:pt x="2063479" y="138410"/>
                </a:lnTo>
                <a:lnTo>
                  <a:pt x="2065166" y="139005"/>
                </a:lnTo>
                <a:lnTo>
                  <a:pt x="2066455" y="139898"/>
                </a:lnTo>
                <a:lnTo>
                  <a:pt x="2067845" y="140791"/>
                </a:lnTo>
                <a:lnTo>
                  <a:pt x="2068837" y="142130"/>
                </a:lnTo>
                <a:lnTo>
                  <a:pt x="2069432" y="143916"/>
                </a:lnTo>
                <a:lnTo>
                  <a:pt x="2070126" y="145603"/>
                </a:lnTo>
                <a:lnTo>
                  <a:pt x="2070474" y="147885"/>
                </a:lnTo>
                <a:lnTo>
                  <a:pt x="2070474" y="154037"/>
                </a:lnTo>
                <a:lnTo>
                  <a:pt x="2070275" y="157013"/>
                </a:lnTo>
                <a:lnTo>
                  <a:pt x="2069879" y="159692"/>
                </a:lnTo>
                <a:lnTo>
                  <a:pt x="2069581" y="162371"/>
                </a:lnTo>
                <a:lnTo>
                  <a:pt x="2069035" y="164951"/>
                </a:lnTo>
                <a:lnTo>
                  <a:pt x="2068241" y="167431"/>
                </a:lnTo>
                <a:lnTo>
                  <a:pt x="2067547" y="169812"/>
                </a:lnTo>
                <a:lnTo>
                  <a:pt x="2066604" y="172094"/>
                </a:lnTo>
                <a:lnTo>
                  <a:pt x="2065414" y="174277"/>
                </a:lnTo>
                <a:lnTo>
                  <a:pt x="2064322" y="176559"/>
                </a:lnTo>
                <a:lnTo>
                  <a:pt x="2062883" y="178891"/>
                </a:lnTo>
                <a:lnTo>
                  <a:pt x="2061097" y="181272"/>
                </a:lnTo>
                <a:lnTo>
                  <a:pt x="2044429" y="205085"/>
                </a:lnTo>
                <a:lnTo>
                  <a:pt x="2043933" y="205978"/>
                </a:lnTo>
                <a:lnTo>
                  <a:pt x="2043288" y="206672"/>
                </a:lnTo>
                <a:lnTo>
                  <a:pt x="2042494" y="207168"/>
                </a:lnTo>
                <a:lnTo>
                  <a:pt x="2041800" y="207764"/>
                </a:lnTo>
                <a:lnTo>
                  <a:pt x="2040956" y="208210"/>
                </a:lnTo>
                <a:lnTo>
                  <a:pt x="2039964" y="208508"/>
                </a:lnTo>
                <a:lnTo>
                  <a:pt x="2038972" y="208904"/>
                </a:lnTo>
                <a:lnTo>
                  <a:pt x="2037781" y="209202"/>
                </a:lnTo>
                <a:lnTo>
                  <a:pt x="2035003" y="209599"/>
                </a:lnTo>
                <a:lnTo>
                  <a:pt x="2033217" y="209698"/>
                </a:lnTo>
                <a:close/>
              </a:path>
              <a:path w="5424805" h="210185">
                <a:moveTo>
                  <a:pt x="2172299" y="174277"/>
                </a:moveTo>
                <a:lnTo>
                  <a:pt x="2167238" y="174277"/>
                </a:lnTo>
                <a:lnTo>
                  <a:pt x="2165105" y="174178"/>
                </a:lnTo>
                <a:lnTo>
                  <a:pt x="2163419" y="173980"/>
                </a:lnTo>
                <a:lnTo>
                  <a:pt x="2161730" y="173880"/>
                </a:lnTo>
                <a:lnTo>
                  <a:pt x="2156573" y="5456"/>
                </a:lnTo>
                <a:lnTo>
                  <a:pt x="2156820" y="4762"/>
                </a:lnTo>
                <a:lnTo>
                  <a:pt x="2157317" y="4167"/>
                </a:lnTo>
                <a:lnTo>
                  <a:pt x="2157813" y="3472"/>
                </a:lnTo>
                <a:lnTo>
                  <a:pt x="2158656" y="2877"/>
                </a:lnTo>
                <a:lnTo>
                  <a:pt x="2161037" y="1884"/>
                </a:lnTo>
                <a:lnTo>
                  <a:pt x="2162625" y="1537"/>
                </a:lnTo>
                <a:lnTo>
                  <a:pt x="2164609" y="1339"/>
                </a:lnTo>
                <a:lnTo>
                  <a:pt x="2166594" y="1041"/>
                </a:lnTo>
                <a:lnTo>
                  <a:pt x="2169124" y="892"/>
                </a:lnTo>
                <a:lnTo>
                  <a:pt x="2175275" y="892"/>
                </a:lnTo>
                <a:lnTo>
                  <a:pt x="2177805" y="1041"/>
                </a:lnTo>
                <a:lnTo>
                  <a:pt x="2179790" y="1339"/>
                </a:lnTo>
                <a:lnTo>
                  <a:pt x="2181774" y="1537"/>
                </a:lnTo>
                <a:lnTo>
                  <a:pt x="2183362" y="1885"/>
                </a:lnTo>
                <a:lnTo>
                  <a:pt x="2185743" y="2877"/>
                </a:lnTo>
                <a:lnTo>
                  <a:pt x="2186586" y="3472"/>
                </a:lnTo>
                <a:lnTo>
                  <a:pt x="2187082" y="4167"/>
                </a:lnTo>
                <a:lnTo>
                  <a:pt x="2187579" y="4762"/>
                </a:lnTo>
                <a:lnTo>
                  <a:pt x="2187826" y="5456"/>
                </a:lnTo>
                <a:lnTo>
                  <a:pt x="2187826" y="67419"/>
                </a:lnTo>
                <a:lnTo>
                  <a:pt x="2255947" y="67419"/>
                </a:lnTo>
                <a:lnTo>
                  <a:pt x="2257478" y="69800"/>
                </a:lnTo>
                <a:lnTo>
                  <a:pt x="2261149" y="75356"/>
                </a:lnTo>
                <a:lnTo>
                  <a:pt x="2262333" y="78283"/>
                </a:lnTo>
                <a:lnTo>
                  <a:pt x="2211490" y="78283"/>
                </a:lnTo>
                <a:lnTo>
                  <a:pt x="2209456" y="78581"/>
                </a:lnTo>
                <a:lnTo>
                  <a:pt x="2187826" y="95994"/>
                </a:lnTo>
                <a:lnTo>
                  <a:pt x="2187826" y="132605"/>
                </a:lnTo>
                <a:lnTo>
                  <a:pt x="2208613" y="149869"/>
                </a:lnTo>
                <a:lnTo>
                  <a:pt x="2261217" y="149869"/>
                </a:lnTo>
                <a:lnTo>
                  <a:pt x="2259463" y="153689"/>
                </a:lnTo>
                <a:lnTo>
                  <a:pt x="2256811" y="157311"/>
                </a:lnTo>
                <a:lnTo>
                  <a:pt x="2183213" y="157311"/>
                </a:lnTo>
                <a:lnTo>
                  <a:pt x="2183196" y="170309"/>
                </a:lnTo>
                <a:lnTo>
                  <a:pt x="2182965" y="171003"/>
                </a:lnTo>
                <a:lnTo>
                  <a:pt x="2182469" y="171598"/>
                </a:lnTo>
                <a:lnTo>
                  <a:pt x="2182072" y="172194"/>
                </a:lnTo>
                <a:lnTo>
                  <a:pt x="2176069" y="173980"/>
                </a:lnTo>
                <a:lnTo>
                  <a:pt x="2174382" y="174178"/>
                </a:lnTo>
                <a:lnTo>
                  <a:pt x="2172299" y="174277"/>
                </a:lnTo>
                <a:close/>
              </a:path>
              <a:path w="5424805" h="210185">
                <a:moveTo>
                  <a:pt x="2255947" y="67419"/>
                </a:moveTo>
                <a:lnTo>
                  <a:pt x="2187826" y="67419"/>
                </a:lnTo>
                <a:lnTo>
                  <a:pt x="2190604" y="64641"/>
                </a:lnTo>
                <a:lnTo>
                  <a:pt x="2219428" y="51643"/>
                </a:lnTo>
                <a:lnTo>
                  <a:pt x="2230937" y="51643"/>
                </a:lnTo>
                <a:lnTo>
                  <a:pt x="2237833" y="53280"/>
                </a:lnTo>
                <a:lnTo>
                  <a:pt x="2243488" y="56554"/>
                </a:lnTo>
                <a:lnTo>
                  <a:pt x="2249243" y="59828"/>
                </a:lnTo>
                <a:lnTo>
                  <a:pt x="2253906" y="64244"/>
                </a:lnTo>
                <a:lnTo>
                  <a:pt x="2255947" y="67419"/>
                </a:lnTo>
                <a:close/>
              </a:path>
              <a:path w="5424805" h="210185">
                <a:moveTo>
                  <a:pt x="2261217" y="149869"/>
                </a:moveTo>
                <a:lnTo>
                  <a:pt x="2217046" y="149869"/>
                </a:lnTo>
                <a:lnTo>
                  <a:pt x="2220470" y="148828"/>
                </a:lnTo>
                <a:lnTo>
                  <a:pt x="2226026" y="144660"/>
                </a:lnTo>
                <a:lnTo>
                  <a:pt x="2228357" y="141981"/>
                </a:lnTo>
                <a:lnTo>
                  <a:pt x="2232127" y="135433"/>
                </a:lnTo>
                <a:lnTo>
                  <a:pt x="2233467" y="131712"/>
                </a:lnTo>
                <a:lnTo>
                  <a:pt x="2234261" y="127545"/>
                </a:lnTo>
                <a:lnTo>
                  <a:pt x="2235154" y="123279"/>
                </a:lnTo>
                <a:lnTo>
                  <a:pt x="2235528" y="119704"/>
                </a:lnTo>
                <a:lnTo>
                  <a:pt x="2235600" y="110083"/>
                </a:lnTo>
                <a:lnTo>
                  <a:pt x="2235204" y="105568"/>
                </a:lnTo>
                <a:lnTo>
                  <a:pt x="2234410" y="101203"/>
                </a:lnTo>
                <a:lnTo>
                  <a:pt x="2233715" y="96738"/>
                </a:lnTo>
                <a:lnTo>
                  <a:pt x="2232475" y="92819"/>
                </a:lnTo>
                <a:lnTo>
                  <a:pt x="2230615" y="89296"/>
                </a:lnTo>
                <a:lnTo>
                  <a:pt x="2229002" y="86072"/>
                </a:lnTo>
                <a:lnTo>
                  <a:pt x="2226770" y="83393"/>
                </a:lnTo>
                <a:lnTo>
                  <a:pt x="2223992" y="81408"/>
                </a:lnTo>
                <a:lnTo>
                  <a:pt x="2221313" y="79325"/>
                </a:lnTo>
                <a:lnTo>
                  <a:pt x="2217840" y="78283"/>
                </a:lnTo>
                <a:lnTo>
                  <a:pt x="2262333" y="78283"/>
                </a:lnTo>
                <a:lnTo>
                  <a:pt x="2263778" y="81855"/>
                </a:lnTo>
                <a:lnTo>
                  <a:pt x="2265491" y="89842"/>
                </a:lnTo>
                <a:lnTo>
                  <a:pt x="2267064" y="96738"/>
                </a:lnTo>
                <a:lnTo>
                  <a:pt x="2267896" y="104378"/>
                </a:lnTo>
                <a:lnTo>
                  <a:pt x="2267832" y="114746"/>
                </a:lnTo>
                <a:lnTo>
                  <a:pt x="2267691" y="119704"/>
                </a:lnTo>
                <a:lnTo>
                  <a:pt x="2267077" y="126541"/>
                </a:lnTo>
                <a:lnTo>
                  <a:pt x="2266054" y="133024"/>
                </a:lnTo>
                <a:lnTo>
                  <a:pt x="2264622" y="139154"/>
                </a:lnTo>
                <a:lnTo>
                  <a:pt x="2262538" y="146992"/>
                </a:lnTo>
                <a:lnTo>
                  <a:pt x="2261217" y="149869"/>
                </a:lnTo>
                <a:close/>
              </a:path>
              <a:path w="5424805" h="210185">
                <a:moveTo>
                  <a:pt x="2227812" y="176361"/>
                </a:moveTo>
                <a:lnTo>
                  <a:pt x="2216600" y="176361"/>
                </a:lnTo>
                <a:lnTo>
                  <a:pt x="2213127" y="176013"/>
                </a:lnTo>
                <a:lnTo>
                  <a:pt x="2183213" y="157311"/>
                </a:lnTo>
                <a:lnTo>
                  <a:pt x="2256811" y="157311"/>
                </a:lnTo>
                <a:lnTo>
                  <a:pt x="2227812" y="176361"/>
                </a:lnTo>
                <a:close/>
              </a:path>
              <a:path w="5424805" h="210185">
                <a:moveTo>
                  <a:pt x="2339454" y="176361"/>
                </a:moveTo>
                <a:lnTo>
                  <a:pt x="2325167" y="176361"/>
                </a:lnTo>
                <a:lnTo>
                  <a:pt x="2318767" y="175120"/>
                </a:lnTo>
                <a:lnTo>
                  <a:pt x="2292871" y="141882"/>
                </a:lnTo>
                <a:lnTo>
                  <a:pt x="2292226" y="134788"/>
                </a:lnTo>
                <a:lnTo>
                  <a:pt x="2292226" y="57894"/>
                </a:lnTo>
                <a:lnTo>
                  <a:pt x="2295351" y="55066"/>
                </a:lnTo>
                <a:lnTo>
                  <a:pt x="2296542" y="54570"/>
                </a:lnTo>
                <a:lnTo>
                  <a:pt x="2298129" y="54222"/>
                </a:lnTo>
                <a:lnTo>
                  <a:pt x="2302197" y="53826"/>
                </a:lnTo>
                <a:lnTo>
                  <a:pt x="2304727" y="53726"/>
                </a:lnTo>
                <a:lnTo>
                  <a:pt x="2310780" y="53726"/>
                </a:lnTo>
                <a:lnTo>
                  <a:pt x="2313310" y="53826"/>
                </a:lnTo>
                <a:lnTo>
                  <a:pt x="2317279" y="54223"/>
                </a:lnTo>
                <a:lnTo>
                  <a:pt x="2318866" y="54570"/>
                </a:lnTo>
                <a:lnTo>
                  <a:pt x="2320057" y="55066"/>
                </a:lnTo>
                <a:lnTo>
                  <a:pt x="2321247" y="55463"/>
                </a:lnTo>
                <a:lnTo>
                  <a:pt x="2322091" y="55959"/>
                </a:lnTo>
                <a:lnTo>
                  <a:pt x="2323083" y="57150"/>
                </a:lnTo>
                <a:lnTo>
                  <a:pt x="2323331" y="57894"/>
                </a:lnTo>
                <a:lnTo>
                  <a:pt x="2323331" y="127000"/>
                </a:lnTo>
                <a:lnTo>
                  <a:pt x="2323678" y="131464"/>
                </a:lnTo>
                <a:lnTo>
                  <a:pt x="2338759" y="149274"/>
                </a:lnTo>
                <a:lnTo>
                  <a:pt x="2397745" y="149274"/>
                </a:lnTo>
                <a:lnTo>
                  <a:pt x="2397745" y="156567"/>
                </a:lnTo>
                <a:lnTo>
                  <a:pt x="2371105" y="156567"/>
                </a:lnTo>
                <a:lnTo>
                  <a:pt x="2364953" y="163214"/>
                </a:lnTo>
                <a:lnTo>
                  <a:pt x="2358702" y="168175"/>
                </a:lnTo>
                <a:lnTo>
                  <a:pt x="2346003" y="174724"/>
                </a:lnTo>
                <a:lnTo>
                  <a:pt x="2339454" y="176361"/>
                </a:lnTo>
                <a:close/>
              </a:path>
              <a:path w="5424805" h="210185">
                <a:moveTo>
                  <a:pt x="2397745" y="149274"/>
                </a:moveTo>
                <a:lnTo>
                  <a:pt x="2345903" y="149274"/>
                </a:lnTo>
                <a:lnTo>
                  <a:pt x="2349872" y="147836"/>
                </a:lnTo>
                <a:lnTo>
                  <a:pt x="2357909" y="141981"/>
                </a:lnTo>
                <a:lnTo>
                  <a:pt x="2362175" y="137765"/>
                </a:lnTo>
                <a:lnTo>
                  <a:pt x="2366640" y="132308"/>
                </a:lnTo>
                <a:lnTo>
                  <a:pt x="2366640" y="57894"/>
                </a:lnTo>
                <a:lnTo>
                  <a:pt x="2366888" y="57150"/>
                </a:lnTo>
                <a:lnTo>
                  <a:pt x="2367880" y="55959"/>
                </a:lnTo>
                <a:lnTo>
                  <a:pt x="2368724" y="55463"/>
                </a:lnTo>
                <a:lnTo>
                  <a:pt x="2369914" y="55066"/>
                </a:lnTo>
                <a:lnTo>
                  <a:pt x="2371105" y="54570"/>
                </a:lnTo>
                <a:lnTo>
                  <a:pt x="2372692" y="54222"/>
                </a:lnTo>
                <a:lnTo>
                  <a:pt x="2376661" y="53826"/>
                </a:lnTo>
                <a:lnTo>
                  <a:pt x="2379191" y="53726"/>
                </a:lnTo>
                <a:lnTo>
                  <a:pt x="2385243" y="53726"/>
                </a:lnTo>
                <a:lnTo>
                  <a:pt x="2387724" y="53826"/>
                </a:lnTo>
                <a:lnTo>
                  <a:pt x="2391693" y="54223"/>
                </a:lnTo>
                <a:lnTo>
                  <a:pt x="2393280" y="54570"/>
                </a:lnTo>
                <a:lnTo>
                  <a:pt x="2394471" y="55066"/>
                </a:lnTo>
                <a:lnTo>
                  <a:pt x="2395661" y="55463"/>
                </a:lnTo>
                <a:lnTo>
                  <a:pt x="2396505" y="55959"/>
                </a:lnTo>
                <a:lnTo>
                  <a:pt x="2397497" y="57150"/>
                </a:lnTo>
                <a:lnTo>
                  <a:pt x="2397745" y="57894"/>
                </a:lnTo>
                <a:lnTo>
                  <a:pt x="2397745" y="149274"/>
                </a:lnTo>
                <a:close/>
              </a:path>
              <a:path w="5424805" h="210185">
                <a:moveTo>
                  <a:pt x="2386980" y="174277"/>
                </a:moveTo>
                <a:lnTo>
                  <a:pt x="2381721" y="174277"/>
                </a:lnTo>
                <a:lnTo>
                  <a:pt x="2379489" y="174178"/>
                </a:lnTo>
                <a:lnTo>
                  <a:pt x="2371105" y="170160"/>
                </a:lnTo>
                <a:lnTo>
                  <a:pt x="2371105" y="156567"/>
                </a:lnTo>
                <a:lnTo>
                  <a:pt x="2397745" y="156567"/>
                </a:lnTo>
                <a:lnTo>
                  <a:pt x="2397745" y="170160"/>
                </a:lnTo>
                <a:lnTo>
                  <a:pt x="2386980" y="174277"/>
                </a:lnTo>
                <a:close/>
              </a:path>
              <a:path w="5424805" h="210185">
                <a:moveTo>
                  <a:pt x="2465532" y="54471"/>
                </a:moveTo>
                <a:lnTo>
                  <a:pt x="2434427" y="54471"/>
                </a:lnTo>
                <a:lnTo>
                  <a:pt x="2434427" y="29021"/>
                </a:lnTo>
                <a:lnTo>
                  <a:pt x="2434626" y="28277"/>
                </a:lnTo>
                <a:lnTo>
                  <a:pt x="2435519" y="26987"/>
                </a:lnTo>
                <a:lnTo>
                  <a:pt x="2436363" y="26441"/>
                </a:lnTo>
                <a:lnTo>
                  <a:pt x="2437553" y="26044"/>
                </a:lnTo>
                <a:lnTo>
                  <a:pt x="2438743" y="25548"/>
                </a:lnTo>
                <a:lnTo>
                  <a:pt x="2440331" y="25201"/>
                </a:lnTo>
                <a:lnTo>
                  <a:pt x="2444399" y="24804"/>
                </a:lnTo>
                <a:lnTo>
                  <a:pt x="2446929" y="24705"/>
                </a:lnTo>
                <a:lnTo>
                  <a:pt x="2452981" y="24705"/>
                </a:lnTo>
                <a:lnTo>
                  <a:pt x="2455511" y="24804"/>
                </a:lnTo>
                <a:lnTo>
                  <a:pt x="2459579" y="25201"/>
                </a:lnTo>
                <a:lnTo>
                  <a:pt x="2461167" y="25549"/>
                </a:lnTo>
                <a:lnTo>
                  <a:pt x="2462258" y="26044"/>
                </a:lnTo>
                <a:lnTo>
                  <a:pt x="2463449" y="26441"/>
                </a:lnTo>
                <a:lnTo>
                  <a:pt x="2464292" y="26987"/>
                </a:lnTo>
                <a:lnTo>
                  <a:pt x="2464788" y="27681"/>
                </a:lnTo>
                <a:lnTo>
                  <a:pt x="2465285" y="28277"/>
                </a:lnTo>
                <a:lnTo>
                  <a:pt x="2465532" y="29021"/>
                </a:lnTo>
                <a:lnTo>
                  <a:pt x="2465532" y="54471"/>
                </a:lnTo>
                <a:close/>
              </a:path>
              <a:path w="5424805" h="210185">
                <a:moveTo>
                  <a:pt x="2491230" y="79771"/>
                </a:moveTo>
                <a:lnTo>
                  <a:pt x="2419594" y="79771"/>
                </a:lnTo>
                <a:lnTo>
                  <a:pt x="2418354" y="78829"/>
                </a:lnTo>
                <a:lnTo>
                  <a:pt x="2417461" y="76944"/>
                </a:lnTo>
                <a:lnTo>
                  <a:pt x="2416667" y="74959"/>
                </a:lnTo>
                <a:lnTo>
                  <a:pt x="2416270" y="71685"/>
                </a:lnTo>
                <a:lnTo>
                  <a:pt x="2416369" y="62755"/>
                </a:lnTo>
                <a:lnTo>
                  <a:pt x="2419098" y="55215"/>
                </a:lnTo>
                <a:lnTo>
                  <a:pt x="2419693" y="54719"/>
                </a:lnTo>
                <a:lnTo>
                  <a:pt x="2420388" y="54471"/>
                </a:lnTo>
                <a:lnTo>
                  <a:pt x="2490387" y="54471"/>
                </a:lnTo>
                <a:lnTo>
                  <a:pt x="2491131" y="54719"/>
                </a:lnTo>
                <a:lnTo>
                  <a:pt x="2491726" y="55215"/>
                </a:lnTo>
                <a:lnTo>
                  <a:pt x="2492322" y="55612"/>
                </a:lnTo>
                <a:lnTo>
                  <a:pt x="2492818" y="56306"/>
                </a:lnTo>
                <a:lnTo>
                  <a:pt x="2493215" y="57298"/>
                </a:lnTo>
                <a:lnTo>
                  <a:pt x="2493711" y="58191"/>
                </a:lnTo>
                <a:lnTo>
                  <a:pt x="2494058" y="59481"/>
                </a:lnTo>
                <a:lnTo>
                  <a:pt x="2494455" y="62755"/>
                </a:lnTo>
                <a:lnTo>
                  <a:pt x="2494554" y="71685"/>
                </a:lnTo>
                <a:lnTo>
                  <a:pt x="2494107" y="74959"/>
                </a:lnTo>
                <a:lnTo>
                  <a:pt x="2493215" y="76944"/>
                </a:lnTo>
                <a:lnTo>
                  <a:pt x="2492421" y="78829"/>
                </a:lnTo>
                <a:lnTo>
                  <a:pt x="2491230" y="79771"/>
                </a:lnTo>
                <a:close/>
              </a:path>
              <a:path w="5424805" h="210185">
                <a:moveTo>
                  <a:pt x="2472825" y="176063"/>
                </a:moveTo>
                <a:lnTo>
                  <a:pt x="2464292" y="176063"/>
                </a:lnTo>
                <a:lnTo>
                  <a:pt x="2458934" y="175269"/>
                </a:lnTo>
                <a:lnTo>
                  <a:pt x="2434427" y="143222"/>
                </a:lnTo>
                <a:lnTo>
                  <a:pt x="2434427" y="79771"/>
                </a:lnTo>
                <a:lnTo>
                  <a:pt x="2465532" y="79771"/>
                </a:lnTo>
                <a:lnTo>
                  <a:pt x="2465532" y="137765"/>
                </a:lnTo>
                <a:lnTo>
                  <a:pt x="2466475" y="142329"/>
                </a:lnTo>
                <a:lnTo>
                  <a:pt x="2468360" y="145405"/>
                </a:lnTo>
                <a:lnTo>
                  <a:pt x="2470245" y="148381"/>
                </a:lnTo>
                <a:lnTo>
                  <a:pt x="2473619" y="149869"/>
                </a:lnTo>
                <a:lnTo>
                  <a:pt x="2493735" y="149869"/>
                </a:lnTo>
                <a:lnTo>
                  <a:pt x="2493810" y="150068"/>
                </a:lnTo>
                <a:lnTo>
                  <a:pt x="2494058" y="151209"/>
                </a:lnTo>
                <a:lnTo>
                  <a:pt x="2494455" y="154185"/>
                </a:lnTo>
                <a:lnTo>
                  <a:pt x="2494458" y="163115"/>
                </a:lnTo>
                <a:lnTo>
                  <a:pt x="2494306" y="164851"/>
                </a:lnTo>
                <a:lnTo>
                  <a:pt x="2493810" y="166836"/>
                </a:lnTo>
                <a:lnTo>
                  <a:pt x="2493413" y="168721"/>
                </a:lnTo>
                <a:lnTo>
                  <a:pt x="2492818" y="170060"/>
                </a:lnTo>
                <a:lnTo>
                  <a:pt x="2492024" y="170854"/>
                </a:lnTo>
                <a:lnTo>
                  <a:pt x="2491329" y="171648"/>
                </a:lnTo>
                <a:lnTo>
                  <a:pt x="2477290" y="175617"/>
                </a:lnTo>
                <a:lnTo>
                  <a:pt x="2475107" y="175914"/>
                </a:lnTo>
                <a:lnTo>
                  <a:pt x="2472825" y="176063"/>
                </a:lnTo>
                <a:close/>
              </a:path>
              <a:path w="5424805" h="210185">
                <a:moveTo>
                  <a:pt x="2493735" y="149869"/>
                </a:moveTo>
                <a:lnTo>
                  <a:pt x="2480167" y="149869"/>
                </a:lnTo>
                <a:lnTo>
                  <a:pt x="2481656" y="149721"/>
                </a:lnTo>
                <a:lnTo>
                  <a:pt x="2484335" y="149125"/>
                </a:lnTo>
                <a:lnTo>
                  <a:pt x="2485525" y="148828"/>
                </a:lnTo>
                <a:lnTo>
                  <a:pt x="2486517" y="148530"/>
                </a:lnTo>
                <a:lnTo>
                  <a:pt x="2489047" y="147488"/>
                </a:lnTo>
                <a:lnTo>
                  <a:pt x="2489841" y="147190"/>
                </a:lnTo>
                <a:lnTo>
                  <a:pt x="2490486" y="147042"/>
                </a:lnTo>
                <a:lnTo>
                  <a:pt x="2491478" y="147042"/>
                </a:lnTo>
                <a:lnTo>
                  <a:pt x="2491974" y="147190"/>
                </a:lnTo>
                <a:lnTo>
                  <a:pt x="2492967" y="147786"/>
                </a:lnTo>
                <a:lnTo>
                  <a:pt x="2493314" y="148381"/>
                </a:lnTo>
                <a:lnTo>
                  <a:pt x="2493512" y="149274"/>
                </a:lnTo>
                <a:lnTo>
                  <a:pt x="2493735" y="149869"/>
                </a:lnTo>
                <a:close/>
              </a:path>
              <a:path w="5424805" h="210185">
                <a:moveTo>
                  <a:pt x="2675025" y="71437"/>
                </a:moveTo>
                <a:lnTo>
                  <a:pt x="2601133" y="71437"/>
                </a:lnTo>
                <a:lnTo>
                  <a:pt x="2607284" y="64889"/>
                </a:lnTo>
                <a:lnTo>
                  <a:pt x="2613485" y="59977"/>
                </a:lnTo>
                <a:lnTo>
                  <a:pt x="2626086" y="53330"/>
                </a:lnTo>
                <a:lnTo>
                  <a:pt x="2632684" y="51643"/>
                </a:lnTo>
                <a:lnTo>
                  <a:pt x="2647071" y="51643"/>
                </a:lnTo>
                <a:lnTo>
                  <a:pt x="2675025" y="71437"/>
                </a:lnTo>
                <a:close/>
              </a:path>
              <a:path w="5424805" h="210185">
                <a:moveTo>
                  <a:pt x="2593195" y="174277"/>
                </a:moveTo>
                <a:lnTo>
                  <a:pt x="2587044" y="174277"/>
                </a:lnTo>
                <a:lnTo>
                  <a:pt x="2584514" y="174178"/>
                </a:lnTo>
                <a:lnTo>
                  <a:pt x="2574492" y="170160"/>
                </a:lnTo>
                <a:lnTo>
                  <a:pt x="2574506" y="57844"/>
                </a:lnTo>
                <a:lnTo>
                  <a:pt x="2574691" y="57150"/>
                </a:lnTo>
                <a:lnTo>
                  <a:pt x="2575485" y="55959"/>
                </a:lnTo>
                <a:lnTo>
                  <a:pt x="2576229" y="55463"/>
                </a:lnTo>
                <a:lnTo>
                  <a:pt x="2577320" y="55066"/>
                </a:lnTo>
                <a:lnTo>
                  <a:pt x="2578412" y="54570"/>
                </a:lnTo>
                <a:lnTo>
                  <a:pt x="2579801" y="54222"/>
                </a:lnTo>
                <a:lnTo>
                  <a:pt x="2583174" y="53826"/>
                </a:lnTo>
                <a:lnTo>
                  <a:pt x="2585307" y="53726"/>
                </a:lnTo>
                <a:lnTo>
                  <a:pt x="2590566" y="53726"/>
                </a:lnTo>
                <a:lnTo>
                  <a:pt x="2592749" y="53826"/>
                </a:lnTo>
                <a:lnTo>
                  <a:pt x="2596221" y="54223"/>
                </a:lnTo>
                <a:lnTo>
                  <a:pt x="2597561" y="54570"/>
                </a:lnTo>
                <a:lnTo>
                  <a:pt x="2598454" y="55066"/>
                </a:lnTo>
                <a:lnTo>
                  <a:pt x="2599446" y="55463"/>
                </a:lnTo>
                <a:lnTo>
                  <a:pt x="2600140" y="55959"/>
                </a:lnTo>
                <a:lnTo>
                  <a:pt x="2600934" y="57150"/>
                </a:lnTo>
                <a:lnTo>
                  <a:pt x="2601119" y="57844"/>
                </a:lnTo>
                <a:lnTo>
                  <a:pt x="2601133" y="71437"/>
                </a:lnTo>
                <a:lnTo>
                  <a:pt x="2675025" y="71437"/>
                </a:lnTo>
                <a:lnTo>
                  <a:pt x="2676539" y="74761"/>
                </a:lnTo>
                <a:lnTo>
                  <a:pt x="2677533" y="78878"/>
                </a:lnTo>
                <a:lnTo>
                  <a:pt x="2626483" y="78878"/>
                </a:lnTo>
                <a:lnTo>
                  <a:pt x="2622465" y="80317"/>
                </a:lnTo>
                <a:lnTo>
                  <a:pt x="2614329" y="86072"/>
                </a:lnTo>
                <a:lnTo>
                  <a:pt x="2610112" y="90289"/>
                </a:lnTo>
                <a:lnTo>
                  <a:pt x="2605746" y="95845"/>
                </a:lnTo>
                <a:lnTo>
                  <a:pt x="2605746" y="170160"/>
                </a:lnTo>
                <a:lnTo>
                  <a:pt x="2605498" y="170904"/>
                </a:lnTo>
                <a:lnTo>
                  <a:pt x="2595725" y="174178"/>
                </a:lnTo>
                <a:lnTo>
                  <a:pt x="2593195" y="174277"/>
                </a:lnTo>
                <a:close/>
              </a:path>
              <a:path w="5424805" h="210185">
                <a:moveTo>
                  <a:pt x="2667659" y="174277"/>
                </a:moveTo>
                <a:lnTo>
                  <a:pt x="2661607" y="174277"/>
                </a:lnTo>
                <a:lnTo>
                  <a:pt x="2659027" y="174178"/>
                </a:lnTo>
                <a:lnTo>
                  <a:pt x="2649055" y="170160"/>
                </a:lnTo>
                <a:lnTo>
                  <a:pt x="2649055" y="100905"/>
                </a:lnTo>
                <a:lnTo>
                  <a:pt x="2648659" y="96688"/>
                </a:lnTo>
                <a:lnTo>
                  <a:pt x="2633527" y="78878"/>
                </a:lnTo>
                <a:lnTo>
                  <a:pt x="2677533" y="78878"/>
                </a:lnTo>
                <a:lnTo>
                  <a:pt x="2677928" y="80515"/>
                </a:lnTo>
                <a:lnTo>
                  <a:pt x="2679416" y="86171"/>
                </a:lnTo>
                <a:lnTo>
                  <a:pt x="2680160" y="93017"/>
                </a:lnTo>
                <a:lnTo>
                  <a:pt x="2680160" y="170160"/>
                </a:lnTo>
                <a:lnTo>
                  <a:pt x="2679912" y="170904"/>
                </a:lnTo>
                <a:lnTo>
                  <a:pt x="2670139" y="174178"/>
                </a:lnTo>
                <a:lnTo>
                  <a:pt x="2667659" y="174277"/>
                </a:lnTo>
                <a:close/>
              </a:path>
              <a:path w="5424805" h="210185">
                <a:moveTo>
                  <a:pt x="2761938" y="176361"/>
                </a:moveTo>
                <a:lnTo>
                  <a:pt x="2722945" y="165596"/>
                </a:lnTo>
                <a:lnTo>
                  <a:pt x="2704900" y="128996"/>
                </a:lnTo>
                <a:lnTo>
                  <a:pt x="2704119" y="112960"/>
                </a:lnTo>
                <a:lnTo>
                  <a:pt x="2704262" y="108694"/>
                </a:lnTo>
                <a:lnTo>
                  <a:pt x="2719075" y="69205"/>
                </a:lnTo>
                <a:lnTo>
                  <a:pt x="2757259" y="51931"/>
                </a:lnTo>
                <a:lnTo>
                  <a:pt x="2764617" y="51643"/>
                </a:lnTo>
                <a:lnTo>
                  <a:pt x="2771807" y="51894"/>
                </a:lnTo>
                <a:lnTo>
                  <a:pt x="2808521" y="67567"/>
                </a:lnTo>
                <a:lnTo>
                  <a:pt x="2813284" y="72727"/>
                </a:lnTo>
                <a:lnTo>
                  <a:pt x="2815277" y="76348"/>
                </a:lnTo>
                <a:lnTo>
                  <a:pt x="2758912" y="76348"/>
                </a:lnTo>
                <a:lnTo>
                  <a:pt x="2754844" y="77191"/>
                </a:lnTo>
                <a:lnTo>
                  <a:pt x="2736191" y="107850"/>
                </a:lnTo>
                <a:lnTo>
                  <a:pt x="2736265" y="120004"/>
                </a:lnTo>
                <a:lnTo>
                  <a:pt x="2757920" y="151506"/>
                </a:lnTo>
                <a:lnTo>
                  <a:pt x="2813461" y="151506"/>
                </a:lnTo>
                <a:lnTo>
                  <a:pt x="2812539" y="153144"/>
                </a:lnTo>
                <a:lnTo>
                  <a:pt x="2807479" y="158799"/>
                </a:lnTo>
                <a:lnTo>
                  <a:pt x="2802518" y="164455"/>
                </a:lnTo>
                <a:lnTo>
                  <a:pt x="2796218" y="168820"/>
                </a:lnTo>
                <a:lnTo>
                  <a:pt x="2788578" y="171896"/>
                </a:lnTo>
                <a:lnTo>
                  <a:pt x="2782616" y="173849"/>
                </a:lnTo>
                <a:lnTo>
                  <a:pt x="2776188" y="175245"/>
                </a:lnTo>
                <a:lnTo>
                  <a:pt x="2769296" y="176082"/>
                </a:lnTo>
                <a:lnTo>
                  <a:pt x="2761938" y="176361"/>
                </a:lnTo>
                <a:close/>
              </a:path>
              <a:path w="5424805" h="210185">
                <a:moveTo>
                  <a:pt x="2813461" y="151506"/>
                </a:moveTo>
                <a:lnTo>
                  <a:pt x="2767742" y="151506"/>
                </a:lnTo>
                <a:lnTo>
                  <a:pt x="2771860" y="150663"/>
                </a:lnTo>
                <a:lnTo>
                  <a:pt x="2778805" y="147290"/>
                </a:lnTo>
                <a:lnTo>
                  <a:pt x="2790513" y="120004"/>
                </a:lnTo>
                <a:lnTo>
                  <a:pt x="2790438" y="107850"/>
                </a:lnTo>
                <a:lnTo>
                  <a:pt x="2790066" y="103683"/>
                </a:lnTo>
                <a:lnTo>
                  <a:pt x="2788281" y="94555"/>
                </a:lnTo>
                <a:lnTo>
                  <a:pt x="2786792" y="90586"/>
                </a:lnTo>
                <a:lnTo>
                  <a:pt x="2784709" y="87213"/>
                </a:lnTo>
                <a:lnTo>
                  <a:pt x="2782625" y="83740"/>
                </a:lnTo>
                <a:lnTo>
                  <a:pt x="2779847" y="81061"/>
                </a:lnTo>
                <a:lnTo>
                  <a:pt x="2776285" y="79126"/>
                </a:lnTo>
                <a:lnTo>
                  <a:pt x="2773001" y="77291"/>
                </a:lnTo>
                <a:lnTo>
                  <a:pt x="2768734" y="76348"/>
                </a:lnTo>
                <a:lnTo>
                  <a:pt x="2815277" y="76348"/>
                </a:lnTo>
                <a:lnTo>
                  <a:pt x="2822436" y="115192"/>
                </a:lnTo>
                <a:lnTo>
                  <a:pt x="2822264" y="120004"/>
                </a:lnTo>
                <a:lnTo>
                  <a:pt x="2821581" y="126466"/>
                </a:lnTo>
                <a:lnTo>
                  <a:pt x="2820418" y="132745"/>
                </a:lnTo>
                <a:lnTo>
                  <a:pt x="2818790" y="138707"/>
                </a:lnTo>
                <a:lnTo>
                  <a:pt x="2816310" y="146446"/>
                </a:lnTo>
                <a:lnTo>
                  <a:pt x="2813461" y="151506"/>
                </a:lnTo>
                <a:close/>
              </a:path>
              <a:path w="5424805" h="210185">
                <a:moveTo>
                  <a:pt x="2883700" y="54471"/>
                </a:moveTo>
                <a:lnTo>
                  <a:pt x="2852595" y="54471"/>
                </a:lnTo>
                <a:lnTo>
                  <a:pt x="2852595" y="29021"/>
                </a:lnTo>
                <a:lnTo>
                  <a:pt x="2852794" y="28277"/>
                </a:lnTo>
                <a:lnTo>
                  <a:pt x="2853687" y="26987"/>
                </a:lnTo>
                <a:lnTo>
                  <a:pt x="2854531" y="26441"/>
                </a:lnTo>
                <a:lnTo>
                  <a:pt x="2855721" y="26044"/>
                </a:lnTo>
                <a:lnTo>
                  <a:pt x="2856911" y="25548"/>
                </a:lnTo>
                <a:lnTo>
                  <a:pt x="2858499" y="25201"/>
                </a:lnTo>
                <a:lnTo>
                  <a:pt x="2862567" y="24804"/>
                </a:lnTo>
                <a:lnTo>
                  <a:pt x="2865097" y="24705"/>
                </a:lnTo>
                <a:lnTo>
                  <a:pt x="2871149" y="24705"/>
                </a:lnTo>
                <a:lnTo>
                  <a:pt x="2873679" y="24804"/>
                </a:lnTo>
                <a:lnTo>
                  <a:pt x="2877747" y="25201"/>
                </a:lnTo>
                <a:lnTo>
                  <a:pt x="2879335" y="25549"/>
                </a:lnTo>
                <a:lnTo>
                  <a:pt x="2880426" y="26044"/>
                </a:lnTo>
                <a:lnTo>
                  <a:pt x="2881617" y="26441"/>
                </a:lnTo>
                <a:lnTo>
                  <a:pt x="2882460" y="26987"/>
                </a:lnTo>
                <a:lnTo>
                  <a:pt x="2882956" y="27681"/>
                </a:lnTo>
                <a:lnTo>
                  <a:pt x="2883452" y="28277"/>
                </a:lnTo>
                <a:lnTo>
                  <a:pt x="2883700" y="29021"/>
                </a:lnTo>
                <a:lnTo>
                  <a:pt x="2883700" y="54471"/>
                </a:lnTo>
                <a:close/>
              </a:path>
              <a:path w="5424805" h="210185">
                <a:moveTo>
                  <a:pt x="2909398" y="79771"/>
                </a:moveTo>
                <a:lnTo>
                  <a:pt x="2837762" y="79771"/>
                </a:lnTo>
                <a:lnTo>
                  <a:pt x="2836522" y="78829"/>
                </a:lnTo>
                <a:lnTo>
                  <a:pt x="2835629" y="76944"/>
                </a:lnTo>
                <a:lnTo>
                  <a:pt x="2834835" y="74959"/>
                </a:lnTo>
                <a:lnTo>
                  <a:pt x="2834438" y="71685"/>
                </a:lnTo>
                <a:lnTo>
                  <a:pt x="2834537" y="62755"/>
                </a:lnTo>
                <a:lnTo>
                  <a:pt x="2837266" y="55215"/>
                </a:lnTo>
                <a:lnTo>
                  <a:pt x="2837861" y="54719"/>
                </a:lnTo>
                <a:lnTo>
                  <a:pt x="2838556" y="54471"/>
                </a:lnTo>
                <a:lnTo>
                  <a:pt x="2908555" y="54471"/>
                </a:lnTo>
                <a:lnTo>
                  <a:pt x="2909299" y="54719"/>
                </a:lnTo>
                <a:lnTo>
                  <a:pt x="2909894" y="55215"/>
                </a:lnTo>
                <a:lnTo>
                  <a:pt x="2910489" y="55612"/>
                </a:lnTo>
                <a:lnTo>
                  <a:pt x="2910986" y="56306"/>
                </a:lnTo>
                <a:lnTo>
                  <a:pt x="2911382" y="57298"/>
                </a:lnTo>
                <a:lnTo>
                  <a:pt x="2911878" y="58191"/>
                </a:lnTo>
                <a:lnTo>
                  <a:pt x="2912226" y="59481"/>
                </a:lnTo>
                <a:lnTo>
                  <a:pt x="2912623" y="62755"/>
                </a:lnTo>
                <a:lnTo>
                  <a:pt x="2912722" y="71685"/>
                </a:lnTo>
                <a:lnTo>
                  <a:pt x="2912275" y="74959"/>
                </a:lnTo>
                <a:lnTo>
                  <a:pt x="2911382" y="76944"/>
                </a:lnTo>
                <a:lnTo>
                  <a:pt x="2910588" y="78829"/>
                </a:lnTo>
                <a:lnTo>
                  <a:pt x="2909398" y="79771"/>
                </a:lnTo>
                <a:close/>
              </a:path>
              <a:path w="5424805" h="210185">
                <a:moveTo>
                  <a:pt x="2890993" y="176063"/>
                </a:moveTo>
                <a:lnTo>
                  <a:pt x="2882460" y="176063"/>
                </a:lnTo>
                <a:lnTo>
                  <a:pt x="2877102" y="175269"/>
                </a:lnTo>
                <a:lnTo>
                  <a:pt x="2852595" y="143222"/>
                </a:lnTo>
                <a:lnTo>
                  <a:pt x="2852595" y="79771"/>
                </a:lnTo>
                <a:lnTo>
                  <a:pt x="2883700" y="79771"/>
                </a:lnTo>
                <a:lnTo>
                  <a:pt x="2883700" y="137765"/>
                </a:lnTo>
                <a:lnTo>
                  <a:pt x="2884643" y="142329"/>
                </a:lnTo>
                <a:lnTo>
                  <a:pt x="2886528" y="145405"/>
                </a:lnTo>
                <a:lnTo>
                  <a:pt x="2888413" y="148381"/>
                </a:lnTo>
                <a:lnTo>
                  <a:pt x="2891786" y="149869"/>
                </a:lnTo>
                <a:lnTo>
                  <a:pt x="2911903" y="149869"/>
                </a:lnTo>
                <a:lnTo>
                  <a:pt x="2911978" y="150068"/>
                </a:lnTo>
                <a:lnTo>
                  <a:pt x="2912226" y="151209"/>
                </a:lnTo>
                <a:lnTo>
                  <a:pt x="2912623" y="154185"/>
                </a:lnTo>
                <a:lnTo>
                  <a:pt x="2912626" y="163115"/>
                </a:lnTo>
                <a:lnTo>
                  <a:pt x="2912474" y="164851"/>
                </a:lnTo>
                <a:lnTo>
                  <a:pt x="2911978" y="166836"/>
                </a:lnTo>
                <a:lnTo>
                  <a:pt x="2911581" y="168721"/>
                </a:lnTo>
                <a:lnTo>
                  <a:pt x="2910986" y="170060"/>
                </a:lnTo>
                <a:lnTo>
                  <a:pt x="2910192" y="170854"/>
                </a:lnTo>
                <a:lnTo>
                  <a:pt x="2909497" y="171648"/>
                </a:lnTo>
                <a:lnTo>
                  <a:pt x="2895458" y="175617"/>
                </a:lnTo>
                <a:lnTo>
                  <a:pt x="2893275" y="175914"/>
                </a:lnTo>
                <a:lnTo>
                  <a:pt x="2890993" y="176063"/>
                </a:lnTo>
                <a:close/>
              </a:path>
              <a:path w="5424805" h="210185">
                <a:moveTo>
                  <a:pt x="2911903" y="149869"/>
                </a:moveTo>
                <a:lnTo>
                  <a:pt x="2898335" y="149869"/>
                </a:lnTo>
                <a:lnTo>
                  <a:pt x="2899823" y="149721"/>
                </a:lnTo>
                <a:lnTo>
                  <a:pt x="2902502" y="149125"/>
                </a:lnTo>
                <a:lnTo>
                  <a:pt x="2903693" y="148828"/>
                </a:lnTo>
                <a:lnTo>
                  <a:pt x="2904685" y="148530"/>
                </a:lnTo>
                <a:lnTo>
                  <a:pt x="2907215" y="147488"/>
                </a:lnTo>
                <a:lnTo>
                  <a:pt x="2908009" y="147190"/>
                </a:lnTo>
                <a:lnTo>
                  <a:pt x="2908654" y="147042"/>
                </a:lnTo>
                <a:lnTo>
                  <a:pt x="2909646" y="147042"/>
                </a:lnTo>
                <a:lnTo>
                  <a:pt x="2910142" y="147190"/>
                </a:lnTo>
                <a:lnTo>
                  <a:pt x="2911134" y="147786"/>
                </a:lnTo>
                <a:lnTo>
                  <a:pt x="2911482" y="148381"/>
                </a:lnTo>
                <a:lnTo>
                  <a:pt x="2911680" y="149274"/>
                </a:lnTo>
                <a:lnTo>
                  <a:pt x="2911903" y="149869"/>
                </a:lnTo>
                <a:close/>
              </a:path>
              <a:path w="5424805" h="210185">
                <a:moveTo>
                  <a:pt x="3063633" y="72479"/>
                </a:moveTo>
                <a:lnTo>
                  <a:pt x="3019300" y="72479"/>
                </a:lnTo>
                <a:lnTo>
                  <a:pt x="3022178" y="68312"/>
                </a:lnTo>
                <a:lnTo>
                  <a:pt x="3041773" y="52685"/>
                </a:lnTo>
                <a:lnTo>
                  <a:pt x="3044055" y="51990"/>
                </a:lnTo>
                <a:lnTo>
                  <a:pt x="3046337" y="51643"/>
                </a:lnTo>
                <a:lnTo>
                  <a:pt x="3049711" y="51643"/>
                </a:lnTo>
                <a:lnTo>
                  <a:pt x="3050852" y="51742"/>
                </a:lnTo>
                <a:lnTo>
                  <a:pt x="3052042" y="51940"/>
                </a:lnTo>
                <a:lnTo>
                  <a:pt x="3053332" y="52040"/>
                </a:lnTo>
                <a:lnTo>
                  <a:pt x="3054622" y="52238"/>
                </a:lnTo>
                <a:lnTo>
                  <a:pt x="3055912" y="52536"/>
                </a:lnTo>
                <a:lnTo>
                  <a:pt x="3057301" y="52734"/>
                </a:lnTo>
                <a:lnTo>
                  <a:pt x="3058492" y="53032"/>
                </a:lnTo>
                <a:lnTo>
                  <a:pt x="3060476" y="53826"/>
                </a:lnTo>
                <a:lnTo>
                  <a:pt x="3061171" y="54223"/>
                </a:lnTo>
                <a:lnTo>
                  <a:pt x="3061567" y="54619"/>
                </a:lnTo>
                <a:lnTo>
                  <a:pt x="3062064" y="55016"/>
                </a:lnTo>
                <a:lnTo>
                  <a:pt x="3063502" y="62061"/>
                </a:lnTo>
                <a:lnTo>
                  <a:pt x="3063626" y="64889"/>
                </a:lnTo>
                <a:lnTo>
                  <a:pt x="3063633" y="72479"/>
                </a:lnTo>
                <a:close/>
              </a:path>
              <a:path w="5424805" h="210185">
                <a:moveTo>
                  <a:pt x="3011363" y="174277"/>
                </a:moveTo>
                <a:lnTo>
                  <a:pt x="3005211" y="174277"/>
                </a:lnTo>
                <a:lnTo>
                  <a:pt x="3002681" y="174178"/>
                </a:lnTo>
                <a:lnTo>
                  <a:pt x="2992660" y="170160"/>
                </a:lnTo>
                <a:lnTo>
                  <a:pt x="2992779" y="57447"/>
                </a:lnTo>
                <a:lnTo>
                  <a:pt x="2992858" y="57150"/>
                </a:lnTo>
                <a:lnTo>
                  <a:pt x="2993652" y="55959"/>
                </a:lnTo>
                <a:lnTo>
                  <a:pt x="2994396" y="55463"/>
                </a:lnTo>
                <a:lnTo>
                  <a:pt x="2995597" y="55016"/>
                </a:lnTo>
                <a:lnTo>
                  <a:pt x="2996579" y="54570"/>
                </a:lnTo>
                <a:lnTo>
                  <a:pt x="2997968" y="54222"/>
                </a:lnTo>
                <a:lnTo>
                  <a:pt x="3001342" y="53826"/>
                </a:lnTo>
                <a:lnTo>
                  <a:pt x="3003475" y="53726"/>
                </a:lnTo>
                <a:lnTo>
                  <a:pt x="3008733" y="53726"/>
                </a:lnTo>
                <a:lnTo>
                  <a:pt x="3010916" y="53826"/>
                </a:lnTo>
                <a:lnTo>
                  <a:pt x="3014389" y="54223"/>
                </a:lnTo>
                <a:lnTo>
                  <a:pt x="3015727" y="54570"/>
                </a:lnTo>
                <a:lnTo>
                  <a:pt x="3016621" y="55066"/>
                </a:lnTo>
                <a:lnTo>
                  <a:pt x="3017613" y="55463"/>
                </a:lnTo>
                <a:lnTo>
                  <a:pt x="3018308" y="55959"/>
                </a:lnTo>
                <a:lnTo>
                  <a:pt x="3019102" y="57150"/>
                </a:lnTo>
                <a:lnTo>
                  <a:pt x="3019181" y="57447"/>
                </a:lnTo>
                <a:lnTo>
                  <a:pt x="3019300" y="72479"/>
                </a:lnTo>
                <a:lnTo>
                  <a:pt x="3063633" y="72479"/>
                </a:lnTo>
                <a:lnTo>
                  <a:pt x="3063552" y="74463"/>
                </a:lnTo>
                <a:lnTo>
                  <a:pt x="3063353" y="76348"/>
                </a:lnTo>
                <a:lnTo>
                  <a:pt x="3063254" y="78233"/>
                </a:lnTo>
                <a:lnTo>
                  <a:pt x="3063006" y="79722"/>
                </a:lnTo>
                <a:lnTo>
                  <a:pt x="3062569" y="80962"/>
                </a:lnTo>
                <a:lnTo>
                  <a:pt x="3045047" y="80962"/>
                </a:lnTo>
                <a:lnTo>
                  <a:pt x="3043311" y="81309"/>
                </a:lnTo>
                <a:lnTo>
                  <a:pt x="3023914" y="100458"/>
                </a:lnTo>
                <a:lnTo>
                  <a:pt x="3023914" y="170160"/>
                </a:lnTo>
                <a:lnTo>
                  <a:pt x="3023666" y="170904"/>
                </a:lnTo>
                <a:lnTo>
                  <a:pt x="3013893" y="174178"/>
                </a:lnTo>
                <a:lnTo>
                  <a:pt x="3011363" y="174277"/>
                </a:lnTo>
                <a:close/>
              </a:path>
              <a:path w="5424805" h="210185">
                <a:moveTo>
                  <a:pt x="3060128" y="83641"/>
                </a:moveTo>
                <a:lnTo>
                  <a:pt x="3058640" y="83641"/>
                </a:lnTo>
                <a:lnTo>
                  <a:pt x="3057896" y="83492"/>
                </a:lnTo>
                <a:lnTo>
                  <a:pt x="3056309" y="82897"/>
                </a:lnTo>
                <a:lnTo>
                  <a:pt x="3055366" y="82599"/>
                </a:lnTo>
                <a:lnTo>
                  <a:pt x="3054275" y="82301"/>
                </a:lnTo>
                <a:lnTo>
                  <a:pt x="3053283" y="82004"/>
                </a:lnTo>
                <a:lnTo>
                  <a:pt x="3052142" y="81706"/>
                </a:lnTo>
                <a:lnTo>
                  <a:pt x="3049661" y="81111"/>
                </a:lnTo>
                <a:lnTo>
                  <a:pt x="3048322" y="80962"/>
                </a:lnTo>
                <a:lnTo>
                  <a:pt x="3062569" y="80962"/>
                </a:lnTo>
                <a:lnTo>
                  <a:pt x="3061270" y="83046"/>
                </a:lnTo>
                <a:lnTo>
                  <a:pt x="3060773" y="83442"/>
                </a:lnTo>
                <a:lnTo>
                  <a:pt x="3060128" y="83641"/>
                </a:lnTo>
                <a:close/>
              </a:path>
              <a:path w="5424805" h="210185">
                <a:moveTo>
                  <a:pt x="3141056" y="176361"/>
                </a:moveTo>
                <a:lnTo>
                  <a:pt x="3135599" y="176361"/>
                </a:lnTo>
                <a:lnTo>
                  <a:pt x="3128455" y="176128"/>
                </a:lnTo>
                <a:lnTo>
                  <a:pt x="3091248" y="161478"/>
                </a:lnTo>
                <a:lnTo>
                  <a:pt x="3076737" y="122755"/>
                </a:lnTo>
                <a:lnTo>
                  <a:pt x="3076533" y="114597"/>
                </a:lnTo>
                <a:lnTo>
                  <a:pt x="3076747" y="108011"/>
                </a:lnTo>
                <a:lnTo>
                  <a:pt x="3096358" y="63053"/>
                </a:lnTo>
                <a:lnTo>
                  <a:pt x="3124089" y="51643"/>
                </a:lnTo>
                <a:lnTo>
                  <a:pt x="3142147" y="51643"/>
                </a:lnTo>
                <a:lnTo>
                  <a:pt x="3150035" y="53032"/>
                </a:lnTo>
                <a:lnTo>
                  <a:pt x="3156584" y="55810"/>
                </a:lnTo>
                <a:lnTo>
                  <a:pt x="3163132" y="58489"/>
                </a:lnTo>
                <a:lnTo>
                  <a:pt x="3168490" y="62259"/>
                </a:lnTo>
                <a:lnTo>
                  <a:pt x="3172657" y="67121"/>
                </a:lnTo>
                <a:lnTo>
                  <a:pt x="3176923" y="71983"/>
                </a:lnTo>
                <a:lnTo>
                  <a:pt x="3177840" y="73669"/>
                </a:lnTo>
                <a:lnTo>
                  <a:pt x="3128207" y="73669"/>
                </a:lnTo>
                <a:lnTo>
                  <a:pt x="3124734" y="74414"/>
                </a:lnTo>
                <a:lnTo>
                  <a:pt x="3121758" y="75902"/>
                </a:lnTo>
                <a:lnTo>
                  <a:pt x="3118880" y="77390"/>
                </a:lnTo>
                <a:lnTo>
                  <a:pt x="3116449" y="79424"/>
                </a:lnTo>
                <a:lnTo>
                  <a:pt x="3114465" y="82004"/>
                </a:lnTo>
                <a:lnTo>
                  <a:pt x="3112481" y="84484"/>
                </a:lnTo>
                <a:lnTo>
                  <a:pt x="3110993" y="87461"/>
                </a:lnTo>
                <a:lnTo>
                  <a:pt x="3110000" y="90933"/>
                </a:lnTo>
                <a:lnTo>
                  <a:pt x="3109008" y="94307"/>
                </a:lnTo>
                <a:lnTo>
                  <a:pt x="3108408" y="98077"/>
                </a:lnTo>
                <a:lnTo>
                  <a:pt x="3108215" y="101947"/>
                </a:lnTo>
                <a:lnTo>
                  <a:pt x="3185010" y="101947"/>
                </a:lnTo>
                <a:lnTo>
                  <a:pt x="3185010" y="114597"/>
                </a:lnTo>
                <a:lnTo>
                  <a:pt x="3184166" y="117425"/>
                </a:lnTo>
                <a:lnTo>
                  <a:pt x="3180793" y="120997"/>
                </a:lnTo>
                <a:lnTo>
                  <a:pt x="3178461" y="121890"/>
                </a:lnTo>
                <a:lnTo>
                  <a:pt x="3108215" y="121890"/>
                </a:lnTo>
                <a:lnTo>
                  <a:pt x="3108215" y="126652"/>
                </a:lnTo>
                <a:lnTo>
                  <a:pt x="3133069" y="152846"/>
                </a:lnTo>
                <a:lnTo>
                  <a:pt x="3179783" y="152846"/>
                </a:lnTo>
                <a:lnTo>
                  <a:pt x="3179751" y="158997"/>
                </a:lnTo>
                <a:lnTo>
                  <a:pt x="3177271" y="167580"/>
                </a:lnTo>
                <a:lnTo>
                  <a:pt x="3176775" y="168175"/>
                </a:lnTo>
                <a:lnTo>
                  <a:pt x="3146166" y="176013"/>
                </a:lnTo>
                <a:lnTo>
                  <a:pt x="3141056" y="176361"/>
                </a:lnTo>
                <a:close/>
              </a:path>
              <a:path w="5424805" h="210185">
                <a:moveTo>
                  <a:pt x="3185010" y="101947"/>
                </a:moveTo>
                <a:lnTo>
                  <a:pt x="3154798" y="101947"/>
                </a:lnTo>
                <a:lnTo>
                  <a:pt x="3155095" y="93116"/>
                </a:lnTo>
                <a:lnTo>
                  <a:pt x="3153359" y="86220"/>
                </a:lnTo>
                <a:lnTo>
                  <a:pt x="3149589" y="81260"/>
                </a:lnTo>
                <a:lnTo>
                  <a:pt x="3145818" y="76200"/>
                </a:lnTo>
                <a:lnTo>
                  <a:pt x="3140014" y="73669"/>
                </a:lnTo>
                <a:lnTo>
                  <a:pt x="3177840" y="73669"/>
                </a:lnTo>
                <a:lnTo>
                  <a:pt x="3180049" y="77737"/>
                </a:lnTo>
                <a:lnTo>
                  <a:pt x="3182063" y="84484"/>
                </a:lnTo>
                <a:lnTo>
                  <a:pt x="3184018" y="90933"/>
                </a:lnTo>
                <a:lnTo>
                  <a:pt x="3184996" y="97978"/>
                </a:lnTo>
                <a:lnTo>
                  <a:pt x="3185010" y="101947"/>
                </a:lnTo>
                <a:close/>
              </a:path>
              <a:path w="5424805" h="210185">
                <a:moveTo>
                  <a:pt x="3179783" y="152846"/>
                </a:moveTo>
                <a:lnTo>
                  <a:pt x="3143884" y="152846"/>
                </a:lnTo>
                <a:lnTo>
                  <a:pt x="3148646" y="152449"/>
                </a:lnTo>
                <a:lnTo>
                  <a:pt x="3156881" y="150862"/>
                </a:lnTo>
                <a:lnTo>
                  <a:pt x="3173004" y="145652"/>
                </a:lnTo>
                <a:lnTo>
                  <a:pt x="3174641" y="145256"/>
                </a:lnTo>
                <a:lnTo>
                  <a:pt x="3176626" y="145256"/>
                </a:lnTo>
                <a:lnTo>
                  <a:pt x="3177221" y="145405"/>
                </a:lnTo>
                <a:lnTo>
                  <a:pt x="3178213" y="146000"/>
                </a:lnTo>
                <a:lnTo>
                  <a:pt x="3178610" y="146545"/>
                </a:lnTo>
                <a:lnTo>
                  <a:pt x="3178908" y="147339"/>
                </a:lnTo>
                <a:lnTo>
                  <a:pt x="3179305" y="148034"/>
                </a:lnTo>
                <a:lnTo>
                  <a:pt x="3179553" y="149076"/>
                </a:lnTo>
                <a:lnTo>
                  <a:pt x="3179678" y="150762"/>
                </a:lnTo>
                <a:lnTo>
                  <a:pt x="3179783" y="152846"/>
                </a:lnTo>
                <a:close/>
              </a:path>
              <a:path w="5424805" h="210185">
                <a:moveTo>
                  <a:pt x="3309055" y="71437"/>
                </a:moveTo>
                <a:lnTo>
                  <a:pt x="3237372" y="71437"/>
                </a:lnTo>
                <a:lnTo>
                  <a:pt x="3243524" y="64889"/>
                </a:lnTo>
                <a:lnTo>
                  <a:pt x="3249626" y="59977"/>
                </a:lnTo>
                <a:lnTo>
                  <a:pt x="3255678" y="56703"/>
                </a:lnTo>
                <a:lnTo>
                  <a:pt x="3261730" y="53330"/>
                </a:lnTo>
                <a:lnTo>
                  <a:pt x="3268080" y="51643"/>
                </a:lnTo>
                <a:lnTo>
                  <a:pt x="3279292" y="51643"/>
                </a:lnTo>
                <a:lnTo>
                  <a:pt x="3283360" y="52139"/>
                </a:lnTo>
                <a:lnTo>
                  <a:pt x="3286932" y="53131"/>
                </a:lnTo>
                <a:lnTo>
                  <a:pt x="3290603" y="54024"/>
                </a:lnTo>
                <a:lnTo>
                  <a:pt x="3293828" y="55364"/>
                </a:lnTo>
                <a:lnTo>
                  <a:pt x="3296606" y="57150"/>
                </a:lnTo>
                <a:lnTo>
                  <a:pt x="3299483" y="58935"/>
                </a:lnTo>
                <a:lnTo>
                  <a:pt x="3301964" y="61069"/>
                </a:lnTo>
                <a:lnTo>
                  <a:pt x="3306131" y="66029"/>
                </a:lnTo>
                <a:lnTo>
                  <a:pt x="3307867" y="68808"/>
                </a:lnTo>
                <a:lnTo>
                  <a:pt x="3309055" y="71437"/>
                </a:lnTo>
                <a:close/>
              </a:path>
              <a:path w="5424805" h="210185">
                <a:moveTo>
                  <a:pt x="3382021" y="71883"/>
                </a:moveTo>
                <a:lnTo>
                  <a:pt x="3309256" y="71883"/>
                </a:lnTo>
                <a:lnTo>
                  <a:pt x="3312630" y="68312"/>
                </a:lnTo>
                <a:lnTo>
                  <a:pt x="3344033" y="51643"/>
                </a:lnTo>
                <a:lnTo>
                  <a:pt x="3354550" y="51643"/>
                </a:lnTo>
                <a:lnTo>
                  <a:pt x="3382021" y="71883"/>
                </a:lnTo>
                <a:close/>
              </a:path>
              <a:path w="5424805" h="210185">
                <a:moveTo>
                  <a:pt x="3229435" y="174277"/>
                </a:moveTo>
                <a:lnTo>
                  <a:pt x="3223283" y="174277"/>
                </a:lnTo>
                <a:lnTo>
                  <a:pt x="3220753" y="174178"/>
                </a:lnTo>
                <a:lnTo>
                  <a:pt x="3210732" y="170160"/>
                </a:lnTo>
                <a:lnTo>
                  <a:pt x="3210745" y="57844"/>
                </a:lnTo>
                <a:lnTo>
                  <a:pt x="3210931" y="57150"/>
                </a:lnTo>
                <a:lnTo>
                  <a:pt x="3211724" y="55959"/>
                </a:lnTo>
                <a:lnTo>
                  <a:pt x="3212468" y="55463"/>
                </a:lnTo>
                <a:lnTo>
                  <a:pt x="3213560" y="55066"/>
                </a:lnTo>
                <a:lnTo>
                  <a:pt x="3214651" y="54570"/>
                </a:lnTo>
                <a:lnTo>
                  <a:pt x="3216041" y="54222"/>
                </a:lnTo>
                <a:lnTo>
                  <a:pt x="3219414" y="53826"/>
                </a:lnTo>
                <a:lnTo>
                  <a:pt x="3221547" y="53726"/>
                </a:lnTo>
                <a:lnTo>
                  <a:pt x="3226806" y="53726"/>
                </a:lnTo>
                <a:lnTo>
                  <a:pt x="3228988" y="53826"/>
                </a:lnTo>
                <a:lnTo>
                  <a:pt x="3232461" y="54223"/>
                </a:lnTo>
                <a:lnTo>
                  <a:pt x="3233800" y="54570"/>
                </a:lnTo>
                <a:lnTo>
                  <a:pt x="3234693" y="55066"/>
                </a:lnTo>
                <a:lnTo>
                  <a:pt x="3235686" y="55463"/>
                </a:lnTo>
                <a:lnTo>
                  <a:pt x="3236380" y="55959"/>
                </a:lnTo>
                <a:lnTo>
                  <a:pt x="3237174" y="57150"/>
                </a:lnTo>
                <a:lnTo>
                  <a:pt x="3237359" y="57844"/>
                </a:lnTo>
                <a:lnTo>
                  <a:pt x="3237372" y="71437"/>
                </a:lnTo>
                <a:lnTo>
                  <a:pt x="3309055" y="71437"/>
                </a:lnTo>
                <a:lnTo>
                  <a:pt x="3309256" y="71883"/>
                </a:lnTo>
                <a:lnTo>
                  <a:pt x="3382021" y="71883"/>
                </a:lnTo>
                <a:lnTo>
                  <a:pt x="3383274" y="74761"/>
                </a:lnTo>
                <a:lnTo>
                  <a:pt x="3384197" y="78878"/>
                </a:lnTo>
                <a:lnTo>
                  <a:pt x="3261879" y="78878"/>
                </a:lnTo>
                <a:lnTo>
                  <a:pt x="3258059" y="80317"/>
                </a:lnTo>
                <a:lnTo>
                  <a:pt x="3254190" y="83194"/>
                </a:lnTo>
                <a:lnTo>
                  <a:pt x="3250419" y="86072"/>
                </a:lnTo>
                <a:lnTo>
                  <a:pt x="3246351" y="90289"/>
                </a:lnTo>
                <a:lnTo>
                  <a:pt x="3241986" y="95845"/>
                </a:lnTo>
                <a:lnTo>
                  <a:pt x="3241986" y="170160"/>
                </a:lnTo>
                <a:lnTo>
                  <a:pt x="3241738" y="170904"/>
                </a:lnTo>
                <a:lnTo>
                  <a:pt x="3231965" y="174178"/>
                </a:lnTo>
                <a:lnTo>
                  <a:pt x="3229435" y="174277"/>
                </a:lnTo>
                <a:close/>
              </a:path>
              <a:path w="5424805" h="210185">
                <a:moveTo>
                  <a:pt x="3301666" y="174277"/>
                </a:moveTo>
                <a:lnTo>
                  <a:pt x="3295713" y="174277"/>
                </a:lnTo>
                <a:lnTo>
                  <a:pt x="3293232" y="174178"/>
                </a:lnTo>
                <a:lnTo>
                  <a:pt x="3283063" y="170160"/>
                </a:lnTo>
                <a:lnTo>
                  <a:pt x="3283063" y="100062"/>
                </a:lnTo>
                <a:lnTo>
                  <a:pt x="3282715" y="96688"/>
                </a:lnTo>
                <a:lnTo>
                  <a:pt x="3273389" y="80664"/>
                </a:lnTo>
                <a:lnTo>
                  <a:pt x="3271206" y="79474"/>
                </a:lnTo>
                <a:lnTo>
                  <a:pt x="3268626" y="78878"/>
                </a:lnTo>
                <a:lnTo>
                  <a:pt x="3334210" y="78878"/>
                </a:lnTo>
                <a:lnTo>
                  <a:pt x="3330439" y="80317"/>
                </a:lnTo>
                <a:lnTo>
                  <a:pt x="3322899" y="86072"/>
                </a:lnTo>
                <a:lnTo>
                  <a:pt x="3318781" y="90289"/>
                </a:lnTo>
                <a:lnTo>
                  <a:pt x="3314317" y="95845"/>
                </a:lnTo>
                <a:lnTo>
                  <a:pt x="3314317" y="170160"/>
                </a:lnTo>
                <a:lnTo>
                  <a:pt x="3314068" y="170904"/>
                </a:lnTo>
                <a:lnTo>
                  <a:pt x="3313572" y="171598"/>
                </a:lnTo>
                <a:lnTo>
                  <a:pt x="3313076" y="172194"/>
                </a:lnTo>
                <a:lnTo>
                  <a:pt x="3312183" y="172690"/>
                </a:lnTo>
                <a:lnTo>
                  <a:pt x="3310893" y="173087"/>
                </a:lnTo>
                <a:lnTo>
                  <a:pt x="3309703" y="173483"/>
                </a:lnTo>
                <a:lnTo>
                  <a:pt x="3308115" y="173781"/>
                </a:lnTo>
                <a:lnTo>
                  <a:pt x="3304146" y="174178"/>
                </a:lnTo>
                <a:lnTo>
                  <a:pt x="3301666" y="174277"/>
                </a:lnTo>
                <a:close/>
              </a:path>
              <a:path w="5424805" h="210185">
                <a:moveTo>
                  <a:pt x="3374245" y="174277"/>
                </a:moveTo>
                <a:lnTo>
                  <a:pt x="3367994" y="174277"/>
                </a:lnTo>
                <a:lnTo>
                  <a:pt x="3365415" y="174178"/>
                </a:lnTo>
                <a:lnTo>
                  <a:pt x="3355542" y="170160"/>
                </a:lnTo>
                <a:lnTo>
                  <a:pt x="3355542" y="100062"/>
                </a:lnTo>
                <a:lnTo>
                  <a:pt x="3355194" y="96688"/>
                </a:lnTo>
                <a:lnTo>
                  <a:pt x="3353806" y="90537"/>
                </a:lnTo>
                <a:lnTo>
                  <a:pt x="3352714" y="87907"/>
                </a:lnTo>
                <a:lnTo>
                  <a:pt x="3351226" y="85725"/>
                </a:lnTo>
                <a:lnTo>
                  <a:pt x="3349837" y="83542"/>
                </a:lnTo>
                <a:lnTo>
                  <a:pt x="3348001" y="81855"/>
                </a:lnTo>
                <a:lnTo>
                  <a:pt x="3345719" y="80664"/>
                </a:lnTo>
                <a:lnTo>
                  <a:pt x="3343536" y="79474"/>
                </a:lnTo>
                <a:lnTo>
                  <a:pt x="3340957" y="78878"/>
                </a:lnTo>
                <a:lnTo>
                  <a:pt x="3384197" y="78878"/>
                </a:lnTo>
                <a:lnTo>
                  <a:pt x="3384600" y="80664"/>
                </a:lnTo>
                <a:lnTo>
                  <a:pt x="3385952" y="86171"/>
                </a:lnTo>
                <a:lnTo>
                  <a:pt x="3386647" y="92174"/>
                </a:lnTo>
                <a:lnTo>
                  <a:pt x="3386647" y="170160"/>
                </a:lnTo>
                <a:lnTo>
                  <a:pt x="3383373" y="173087"/>
                </a:lnTo>
                <a:lnTo>
                  <a:pt x="3382282" y="173483"/>
                </a:lnTo>
                <a:lnTo>
                  <a:pt x="3380744" y="173781"/>
                </a:lnTo>
                <a:lnTo>
                  <a:pt x="3376775" y="174178"/>
                </a:lnTo>
                <a:lnTo>
                  <a:pt x="3374245" y="174277"/>
                </a:lnTo>
                <a:close/>
              </a:path>
              <a:path w="5424805" h="210185">
                <a:moveTo>
                  <a:pt x="3468471" y="176361"/>
                </a:moveTo>
                <a:lnTo>
                  <a:pt x="3429479" y="165596"/>
                </a:lnTo>
                <a:lnTo>
                  <a:pt x="3411433" y="128996"/>
                </a:lnTo>
                <a:lnTo>
                  <a:pt x="3410653" y="112960"/>
                </a:lnTo>
                <a:lnTo>
                  <a:pt x="3410796" y="108694"/>
                </a:lnTo>
                <a:lnTo>
                  <a:pt x="3425609" y="69205"/>
                </a:lnTo>
                <a:lnTo>
                  <a:pt x="3463793" y="51931"/>
                </a:lnTo>
                <a:lnTo>
                  <a:pt x="3471150" y="51643"/>
                </a:lnTo>
                <a:lnTo>
                  <a:pt x="3478341" y="51894"/>
                </a:lnTo>
                <a:lnTo>
                  <a:pt x="3515055" y="67567"/>
                </a:lnTo>
                <a:lnTo>
                  <a:pt x="3519817" y="72727"/>
                </a:lnTo>
                <a:lnTo>
                  <a:pt x="3521811" y="76348"/>
                </a:lnTo>
                <a:lnTo>
                  <a:pt x="3465445" y="76348"/>
                </a:lnTo>
                <a:lnTo>
                  <a:pt x="3461378" y="77191"/>
                </a:lnTo>
                <a:lnTo>
                  <a:pt x="3442724" y="107850"/>
                </a:lnTo>
                <a:lnTo>
                  <a:pt x="3442799" y="120004"/>
                </a:lnTo>
                <a:lnTo>
                  <a:pt x="3464453" y="151506"/>
                </a:lnTo>
                <a:lnTo>
                  <a:pt x="3519995" y="151506"/>
                </a:lnTo>
                <a:lnTo>
                  <a:pt x="3519073" y="153144"/>
                </a:lnTo>
                <a:lnTo>
                  <a:pt x="3514013" y="158799"/>
                </a:lnTo>
                <a:lnTo>
                  <a:pt x="3509052" y="164455"/>
                </a:lnTo>
                <a:lnTo>
                  <a:pt x="3502752" y="168820"/>
                </a:lnTo>
                <a:lnTo>
                  <a:pt x="3495112" y="171896"/>
                </a:lnTo>
                <a:lnTo>
                  <a:pt x="3489149" y="173849"/>
                </a:lnTo>
                <a:lnTo>
                  <a:pt x="3482722" y="175245"/>
                </a:lnTo>
                <a:lnTo>
                  <a:pt x="3475829" y="176082"/>
                </a:lnTo>
                <a:lnTo>
                  <a:pt x="3468471" y="176361"/>
                </a:lnTo>
                <a:close/>
              </a:path>
              <a:path w="5424805" h="210185">
                <a:moveTo>
                  <a:pt x="3519995" y="151506"/>
                </a:moveTo>
                <a:lnTo>
                  <a:pt x="3474276" y="151506"/>
                </a:lnTo>
                <a:lnTo>
                  <a:pt x="3478394" y="150663"/>
                </a:lnTo>
                <a:lnTo>
                  <a:pt x="3485338" y="147290"/>
                </a:lnTo>
                <a:lnTo>
                  <a:pt x="3497046" y="120004"/>
                </a:lnTo>
                <a:lnTo>
                  <a:pt x="3496971" y="107850"/>
                </a:lnTo>
                <a:lnTo>
                  <a:pt x="3496600" y="103683"/>
                </a:lnTo>
                <a:lnTo>
                  <a:pt x="3494814" y="94555"/>
                </a:lnTo>
                <a:lnTo>
                  <a:pt x="3493326" y="90586"/>
                </a:lnTo>
                <a:lnTo>
                  <a:pt x="3491242" y="87213"/>
                </a:lnTo>
                <a:lnTo>
                  <a:pt x="3489159" y="83740"/>
                </a:lnTo>
                <a:lnTo>
                  <a:pt x="3486380" y="81061"/>
                </a:lnTo>
                <a:lnTo>
                  <a:pt x="3482819" y="79126"/>
                </a:lnTo>
                <a:lnTo>
                  <a:pt x="3479534" y="77291"/>
                </a:lnTo>
                <a:lnTo>
                  <a:pt x="3475268" y="76348"/>
                </a:lnTo>
                <a:lnTo>
                  <a:pt x="3521811" y="76348"/>
                </a:lnTo>
                <a:lnTo>
                  <a:pt x="3528970" y="115192"/>
                </a:lnTo>
                <a:lnTo>
                  <a:pt x="3528798" y="120004"/>
                </a:lnTo>
                <a:lnTo>
                  <a:pt x="3528115" y="126466"/>
                </a:lnTo>
                <a:lnTo>
                  <a:pt x="3526952" y="132745"/>
                </a:lnTo>
                <a:lnTo>
                  <a:pt x="3525324" y="138707"/>
                </a:lnTo>
                <a:lnTo>
                  <a:pt x="3522843" y="146446"/>
                </a:lnTo>
                <a:lnTo>
                  <a:pt x="3519995" y="151506"/>
                </a:lnTo>
                <a:close/>
              </a:path>
              <a:path w="5424805" h="210185">
                <a:moveTo>
                  <a:pt x="3602587" y="174277"/>
                </a:moveTo>
                <a:lnTo>
                  <a:pt x="3593757" y="174277"/>
                </a:lnTo>
                <a:lnTo>
                  <a:pt x="3590185" y="174178"/>
                </a:lnTo>
                <a:lnTo>
                  <a:pt x="3575798" y="167580"/>
                </a:lnTo>
                <a:lnTo>
                  <a:pt x="3542609" y="67567"/>
                </a:lnTo>
                <a:lnTo>
                  <a:pt x="3542113" y="65880"/>
                </a:lnTo>
                <a:lnTo>
                  <a:pt x="3541716" y="64392"/>
                </a:lnTo>
                <a:lnTo>
                  <a:pt x="3540920" y="60721"/>
                </a:lnTo>
                <a:lnTo>
                  <a:pt x="3540823" y="57745"/>
                </a:lnTo>
                <a:lnTo>
                  <a:pt x="3541022" y="57001"/>
                </a:lnTo>
                <a:lnTo>
                  <a:pt x="3553325" y="53726"/>
                </a:lnTo>
                <a:lnTo>
                  <a:pt x="3559773" y="53726"/>
                </a:lnTo>
                <a:lnTo>
                  <a:pt x="3598419" y="140344"/>
                </a:lnTo>
                <a:lnTo>
                  <a:pt x="3599164" y="143470"/>
                </a:lnTo>
                <a:lnTo>
                  <a:pt x="3628745" y="143470"/>
                </a:lnTo>
                <a:lnTo>
                  <a:pt x="3620744" y="167580"/>
                </a:lnTo>
                <a:lnTo>
                  <a:pt x="3620347" y="168969"/>
                </a:lnTo>
                <a:lnTo>
                  <a:pt x="3619751" y="170110"/>
                </a:lnTo>
                <a:lnTo>
                  <a:pt x="3618958" y="171003"/>
                </a:lnTo>
                <a:lnTo>
                  <a:pt x="3618263" y="171896"/>
                </a:lnTo>
                <a:lnTo>
                  <a:pt x="3617122" y="172590"/>
                </a:lnTo>
                <a:lnTo>
                  <a:pt x="3613947" y="173583"/>
                </a:lnTo>
                <a:lnTo>
                  <a:pt x="3611764" y="173880"/>
                </a:lnTo>
                <a:lnTo>
                  <a:pt x="3608986" y="173980"/>
                </a:lnTo>
                <a:lnTo>
                  <a:pt x="3606208" y="174178"/>
                </a:lnTo>
                <a:lnTo>
                  <a:pt x="3602587" y="174277"/>
                </a:lnTo>
                <a:close/>
              </a:path>
              <a:path w="5424805" h="210185">
                <a:moveTo>
                  <a:pt x="3628745" y="143470"/>
                </a:moveTo>
                <a:lnTo>
                  <a:pt x="3599164" y="143470"/>
                </a:lnTo>
                <a:lnTo>
                  <a:pt x="3599908" y="140344"/>
                </a:lnTo>
                <a:lnTo>
                  <a:pt x="3624911" y="58092"/>
                </a:lnTo>
                <a:lnTo>
                  <a:pt x="3637511" y="53726"/>
                </a:lnTo>
                <a:lnTo>
                  <a:pt x="3643763" y="53726"/>
                </a:lnTo>
                <a:lnTo>
                  <a:pt x="3655569" y="57745"/>
                </a:lnTo>
                <a:lnTo>
                  <a:pt x="3655520" y="59531"/>
                </a:lnTo>
                <a:lnTo>
                  <a:pt x="3655371" y="61366"/>
                </a:lnTo>
                <a:lnTo>
                  <a:pt x="3655172" y="62755"/>
                </a:lnTo>
                <a:lnTo>
                  <a:pt x="3654974" y="63549"/>
                </a:lnTo>
                <a:lnTo>
                  <a:pt x="3654677" y="64442"/>
                </a:lnTo>
                <a:lnTo>
                  <a:pt x="3654230" y="66377"/>
                </a:lnTo>
                <a:lnTo>
                  <a:pt x="3653932" y="67567"/>
                </a:lnTo>
                <a:lnTo>
                  <a:pt x="3628745" y="143470"/>
                </a:lnTo>
                <a:close/>
              </a:path>
              <a:path w="5424805" h="210185">
                <a:moveTo>
                  <a:pt x="3732045" y="176361"/>
                </a:moveTo>
                <a:lnTo>
                  <a:pt x="3726588" y="176361"/>
                </a:lnTo>
                <a:lnTo>
                  <a:pt x="3719444" y="176128"/>
                </a:lnTo>
                <a:lnTo>
                  <a:pt x="3682237" y="161478"/>
                </a:lnTo>
                <a:lnTo>
                  <a:pt x="3667726" y="122755"/>
                </a:lnTo>
                <a:lnTo>
                  <a:pt x="3667522" y="114597"/>
                </a:lnTo>
                <a:lnTo>
                  <a:pt x="3667736" y="108011"/>
                </a:lnTo>
                <a:lnTo>
                  <a:pt x="3687346" y="63053"/>
                </a:lnTo>
                <a:lnTo>
                  <a:pt x="3715079" y="51643"/>
                </a:lnTo>
                <a:lnTo>
                  <a:pt x="3733136" y="51643"/>
                </a:lnTo>
                <a:lnTo>
                  <a:pt x="3741024" y="53032"/>
                </a:lnTo>
                <a:lnTo>
                  <a:pt x="3747573" y="55810"/>
                </a:lnTo>
                <a:lnTo>
                  <a:pt x="3754121" y="58489"/>
                </a:lnTo>
                <a:lnTo>
                  <a:pt x="3759479" y="62259"/>
                </a:lnTo>
                <a:lnTo>
                  <a:pt x="3763646" y="67121"/>
                </a:lnTo>
                <a:lnTo>
                  <a:pt x="3767913" y="71983"/>
                </a:lnTo>
                <a:lnTo>
                  <a:pt x="3768829" y="73669"/>
                </a:lnTo>
                <a:lnTo>
                  <a:pt x="3719196" y="73669"/>
                </a:lnTo>
                <a:lnTo>
                  <a:pt x="3715723" y="74414"/>
                </a:lnTo>
                <a:lnTo>
                  <a:pt x="3712747" y="75902"/>
                </a:lnTo>
                <a:lnTo>
                  <a:pt x="3709870" y="77390"/>
                </a:lnTo>
                <a:lnTo>
                  <a:pt x="3707439" y="79424"/>
                </a:lnTo>
                <a:lnTo>
                  <a:pt x="3705454" y="82004"/>
                </a:lnTo>
                <a:lnTo>
                  <a:pt x="3703470" y="84484"/>
                </a:lnTo>
                <a:lnTo>
                  <a:pt x="3701982" y="87461"/>
                </a:lnTo>
                <a:lnTo>
                  <a:pt x="3700989" y="90933"/>
                </a:lnTo>
                <a:lnTo>
                  <a:pt x="3699997" y="94307"/>
                </a:lnTo>
                <a:lnTo>
                  <a:pt x="3699397" y="98077"/>
                </a:lnTo>
                <a:lnTo>
                  <a:pt x="3699203" y="101947"/>
                </a:lnTo>
                <a:lnTo>
                  <a:pt x="3775999" y="101947"/>
                </a:lnTo>
                <a:lnTo>
                  <a:pt x="3775999" y="114597"/>
                </a:lnTo>
                <a:lnTo>
                  <a:pt x="3775155" y="117425"/>
                </a:lnTo>
                <a:lnTo>
                  <a:pt x="3771782" y="120997"/>
                </a:lnTo>
                <a:lnTo>
                  <a:pt x="3769450" y="121890"/>
                </a:lnTo>
                <a:lnTo>
                  <a:pt x="3699203" y="121890"/>
                </a:lnTo>
                <a:lnTo>
                  <a:pt x="3699203" y="126652"/>
                </a:lnTo>
                <a:lnTo>
                  <a:pt x="3724058" y="152846"/>
                </a:lnTo>
                <a:lnTo>
                  <a:pt x="3770772" y="152846"/>
                </a:lnTo>
                <a:lnTo>
                  <a:pt x="3770740" y="158997"/>
                </a:lnTo>
                <a:lnTo>
                  <a:pt x="3768259" y="167580"/>
                </a:lnTo>
                <a:lnTo>
                  <a:pt x="3767764" y="168175"/>
                </a:lnTo>
                <a:lnTo>
                  <a:pt x="3737155" y="176013"/>
                </a:lnTo>
                <a:lnTo>
                  <a:pt x="3732045" y="176361"/>
                </a:lnTo>
                <a:close/>
              </a:path>
              <a:path w="5424805" h="210185">
                <a:moveTo>
                  <a:pt x="3775999" y="101947"/>
                </a:moveTo>
                <a:lnTo>
                  <a:pt x="3745787" y="101947"/>
                </a:lnTo>
                <a:lnTo>
                  <a:pt x="3746084" y="93116"/>
                </a:lnTo>
                <a:lnTo>
                  <a:pt x="3744348" y="86220"/>
                </a:lnTo>
                <a:lnTo>
                  <a:pt x="3740578" y="81260"/>
                </a:lnTo>
                <a:lnTo>
                  <a:pt x="3736808" y="76200"/>
                </a:lnTo>
                <a:lnTo>
                  <a:pt x="3731003" y="73669"/>
                </a:lnTo>
                <a:lnTo>
                  <a:pt x="3768829" y="73669"/>
                </a:lnTo>
                <a:lnTo>
                  <a:pt x="3771038" y="77737"/>
                </a:lnTo>
                <a:lnTo>
                  <a:pt x="3773052" y="84484"/>
                </a:lnTo>
                <a:lnTo>
                  <a:pt x="3775006" y="90933"/>
                </a:lnTo>
                <a:lnTo>
                  <a:pt x="3775985" y="97978"/>
                </a:lnTo>
                <a:lnTo>
                  <a:pt x="3775999" y="101947"/>
                </a:lnTo>
                <a:close/>
              </a:path>
              <a:path w="5424805" h="210185">
                <a:moveTo>
                  <a:pt x="3770772" y="152846"/>
                </a:moveTo>
                <a:lnTo>
                  <a:pt x="3734873" y="152846"/>
                </a:lnTo>
                <a:lnTo>
                  <a:pt x="3739635" y="152449"/>
                </a:lnTo>
                <a:lnTo>
                  <a:pt x="3747870" y="150862"/>
                </a:lnTo>
                <a:lnTo>
                  <a:pt x="3763993" y="145652"/>
                </a:lnTo>
                <a:lnTo>
                  <a:pt x="3765630" y="145256"/>
                </a:lnTo>
                <a:lnTo>
                  <a:pt x="3767615" y="145256"/>
                </a:lnTo>
                <a:lnTo>
                  <a:pt x="3768210" y="145405"/>
                </a:lnTo>
                <a:lnTo>
                  <a:pt x="3769202" y="146000"/>
                </a:lnTo>
                <a:lnTo>
                  <a:pt x="3769599" y="146545"/>
                </a:lnTo>
                <a:lnTo>
                  <a:pt x="3769897" y="147339"/>
                </a:lnTo>
                <a:lnTo>
                  <a:pt x="3770294" y="148034"/>
                </a:lnTo>
                <a:lnTo>
                  <a:pt x="3770542" y="149076"/>
                </a:lnTo>
                <a:lnTo>
                  <a:pt x="3770667" y="150762"/>
                </a:lnTo>
                <a:lnTo>
                  <a:pt x="3770772" y="152846"/>
                </a:lnTo>
                <a:close/>
              </a:path>
              <a:path w="5424805" h="210185">
                <a:moveTo>
                  <a:pt x="3906645" y="66526"/>
                </a:moveTo>
                <a:lnTo>
                  <a:pt x="3875540" y="66526"/>
                </a:lnTo>
                <a:lnTo>
                  <a:pt x="3875540" y="5804"/>
                </a:lnTo>
                <a:lnTo>
                  <a:pt x="3875788" y="5060"/>
                </a:lnTo>
                <a:lnTo>
                  <a:pt x="3876284" y="4464"/>
                </a:lnTo>
                <a:lnTo>
                  <a:pt x="3876780" y="3770"/>
                </a:lnTo>
                <a:lnTo>
                  <a:pt x="3877624" y="3224"/>
                </a:lnTo>
                <a:lnTo>
                  <a:pt x="3878814" y="2827"/>
                </a:lnTo>
                <a:lnTo>
                  <a:pt x="3880005" y="2331"/>
                </a:lnTo>
                <a:lnTo>
                  <a:pt x="3881592" y="1984"/>
                </a:lnTo>
                <a:lnTo>
                  <a:pt x="3883577" y="1785"/>
                </a:lnTo>
                <a:lnTo>
                  <a:pt x="3885561" y="1488"/>
                </a:lnTo>
                <a:lnTo>
                  <a:pt x="3888091" y="1339"/>
                </a:lnTo>
                <a:lnTo>
                  <a:pt x="3894143" y="1339"/>
                </a:lnTo>
                <a:lnTo>
                  <a:pt x="3896624" y="1488"/>
                </a:lnTo>
                <a:lnTo>
                  <a:pt x="3898608" y="1785"/>
                </a:lnTo>
                <a:lnTo>
                  <a:pt x="3900592" y="1984"/>
                </a:lnTo>
                <a:lnTo>
                  <a:pt x="3902180" y="2331"/>
                </a:lnTo>
                <a:lnTo>
                  <a:pt x="3903371" y="2827"/>
                </a:lnTo>
                <a:lnTo>
                  <a:pt x="3904562" y="3224"/>
                </a:lnTo>
                <a:lnTo>
                  <a:pt x="3905405" y="3770"/>
                </a:lnTo>
                <a:lnTo>
                  <a:pt x="3905900" y="4464"/>
                </a:lnTo>
                <a:lnTo>
                  <a:pt x="3906397" y="5060"/>
                </a:lnTo>
                <a:lnTo>
                  <a:pt x="3906645" y="5804"/>
                </a:lnTo>
                <a:lnTo>
                  <a:pt x="3906645" y="66526"/>
                </a:lnTo>
                <a:close/>
              </a:path>
              <a:path w="5424805" h="210185">
                <a:moveTo>
                  <a:pt x="3849098" y="176361"/>
                </a:moveTo>
                <a:lnTo>
                  <a:pt x="3833024" y="176361"/>
                </a:lnTo>
                <a:lnTo>
                  <a:pt x="3825881" y="174724"/>
                </a:lnTo>
                <a:lnTo>
                  <a:pt x="3799538" y="146347"/>
                </a:lnTo>
                <a:lnTo>
                  <a:pt x="3795321" y="123725"/>
                </a:lnTo>
                <a:lnTo>
                  <a:pt x="3795321" y="115490"/>
                </a:lnTo>
                <a:lnTo>
                  <a:pt x="3803755" y="74463"/>
                </a:lnTo>
                <a:lnTo>
                  <a:pt x="3835853" y="51643"/>
                </a:lnTo>
                <a:lnTo>
                  <a:pt x="3849941" y="51643"/>
                </a:lnTo>
                <a:lnTo>
                  <a:pt x="3855547" y="52933"/>
                </a:lnTo>
                <a:lnTo>
                  <a:pt x="3860508" y="55512"/>
                </a:lnTo>
                <a:lnTo>
                  <a:pt x="3865568" y="57993"/>
                </a:lnTo>
                <a:lnTo>
                  <a:pt x="3870579" y="61664"/>
                </a:lnTo>
                <a:lnTo>
                  <a:pt x="3875540" y="66526"/>
                </a:lnTo>
                <a:lnTo>
                  <a:pt x="3906645" y="66526"/>
                </a:lnTo>
                <a:lnTo>
                  <a:pt x="3906645" y="78134"/>
                </a:lnTo>
                <a:lnTo>
                  <a:pt x="3845874" y="78134"/>
                </a:lnTo>
                <a:lnTo>
                  <a:pt x="3842351" y="79126"/>
                </a:lnTo>
                <a:lnTo>
                  <a:pt x="3839302" y="81161"/>
                </a:lnTo>
                <a:lnTo>
                  <a:pt x="3836497" y="83095"/>
                </a:lnTo>
                <a:lnTo>
                  <a:pt x="3834166" y="85824"/>
                </a:lnTo>
                <a:lnTo>
                  <a:pt x="3832380" y="89296"/>
                </a:lnTo>
                <a:lnTo>
                  <a:pt x="3830594" y="92670"/>
                </a:lnTo>
                <a:lnTo>
                  <a:pt x="3827171" y="118070"/>
                </a:lnTo>
                <a:lnTo>
                  <a:pt x="3827518" y="122584"/>
                </a:lnTo>
                <a:lnTo>
                  <a:pt x="3845080" y="150018"/>
                </a:lnTo>
                <a:lnTo>
                  <a:pt x="3906645" y="150018"/>
                </a:lnTo>
                <a:lnTo>
                  <a:pt x="3906645" y="157013"/>
                </a:lnTo>
                <a:lnTo>
                  <a:pt x="3880153" y="157013"/>
                </a:lnTo>
                <a:lnTo>
                  <a:pt x="3874498" y="163165"/>
                </a:lnTo>
                <a:lnTo>
                  <a:pt x="3868545" y="167927"/>
                </a:lnTo>
                <a:lnTo>
                  <a:pt x="3856043" y="174674"/>
                </a:lnTo>
                <a:lnTo>
                  <a:pt x="3849098" y="176361"/>
                </a:lnTo>
                <a:close/>
              </a:path>
              <a:path w="5424805" h="210185">
                <a:moveTo>
                  <a:pt x="3906645" y="150018"/>
                </a:moveTo>
                <a:lnTo>
                  <a:pt x="3851430" y="150018"/>
                </a:lnTo>
                <a:lnTo>
                  <a:pt x="3853464" y="149721"/>
                </a:lnTo>
                <a:lnTo>
                  <a:pt x="3855448" y="149125"/>
                </a:lnTo>
                <a:lnTo>
                  <a:pt x="3857532" y="148431"/>
                </a:lnTo>
                <a:lnTo>
                  <a:pt x="3859615" y="147389"/>
                </a:lnTo>
                <a:lnTo>
                  <a:pt x="3861699" y="146000"/>
                </a:lnTo>
                <a:lnTo>
                  <a:pt x="3863882" y="144611"/>
                </a:lnTo>
                <a:lnTo>
                  <a:pt x="3866065" y="142775"/>
                </a:lnTo>
                <a:lnTo>
                  <a:pt x="3868247" y="140493"/>
                </a:lnTo>
                <a:lnTo>
                  <a:pt x="3870529" y="138211"/>
                </a:lnTo>
                <a:lnTo>
                  <a:pt x="3872960" y="135433"/>
                </a:lnTo>
                <a:lnTo>
                  <a:pt x="3875540" y="132159"/>
                </a:lnTo>
                <a:lnTo>
                  <a:pt x="3875540" y="95398"/>
                </a:lnTo>
                <a:lnTo>
                  <a:pt x="3871075" y="89842"/>
                </a:lnTo>
                <a:lnTo>
                  <a:pt x="3866808" y="85576"/>
                </a:lnTo>
                <a:lnTo>
                  <a:pt x="3858673" y="79623"/>
                </a:lnTo>
                <a:lnTo>
                  <a:pt x="3854406" y="78134"/>
                </a:lnTo>
                <a:lnTo>
                  <a:pt x="3906645" y="78134"/>
                </a:lnTo>
                <a:lnTo>
                  <a:pt x="3906645" y="150018"/>
                </a:lnTo>
                <a:close/>
              </a:path>
              <a:path w="5424805" h="210185">
                <a:moveTo>
                  <a:pt x="3896029" y="174277"/>
                </a:moveTo>
                <a:lnTo>
                  <a:pt x="3890968" y="174277"/>
                </a:lnTo>
                <a:lnTo>
                  <a:pt x="3888835" y="174178"/>
                </a:lnTo>
                <a:lnTo>
                  <a:pt x="3887149" y="173980"/>
                </a:lnTo>
                <a:lnTo>
                  <a:pt x="3885460" y="173880"/>
                </a:lnTo>
                <a:lnTo>
                  <a:pt x="3880153" y="170259"/>
                </a:lnTo>
                <a:lnTo>
                  <a:pt x="3880153" y="157013"/>
                </a:lnTo>
                <a:lnTo>
                  <a:pt x="3906645" y="157013"/>
                </a:lnTo>
                <a:lnTo>
                  <a:pt x="3906645" y="170259"/>
                </a:lnTo>
                <a:lnTo>
                  <a:pt x="3906397" y="171003"/>
                </a:lnTo>
                <a:lnTo>
                  <a:pt x="3905900" y="171598"/>
                </a:lnTo>
                <a:lnTo>
                  <a:pt x="3905504" y="172194"/>
                </a:lnTo>
                <a:lnTo>
                  <a:pt x="3899799" y="173980"/>
                </a:lnTo>
                <a:lnTo>
                  <a:pt x="3898112" y="174178"/>
                </a:lnTo>
                <a:lnTo>
                  <a:pt x="3896029" y="174277"/>
                </a:lnTo>
                <a:close/>
              </a:path>
              <a:path w="5424805" h="210185">
                <a:moveTo>
                  <a:pt x="4032577" y="54471"/>
                </a:moveTo>
                <a:lnTo>
                  <a:pt x="4001472" y="54471"/>
                </a:lnTo>
                <a:lnTo>
                  <a:pt x="4001472" y="37703"/>
                </a:lnTo>
                <a:lnTo>
                  <a:pt x="4027715" y="942"/>
                </a:lnTo>
                <a:lnTo>
                  <a:pt x="4033569" y="0"/>
                </a:lnTo>
                <a:lnTo>
                  <a:pt x="4043491" y="0"/>
                </a:lnTo>
                <a:lnTo>
                  <a:pt x="4046517" y="297"/>
                </a:lnTo>
                <a:lnTo>
                  <a:pt x="4049395" y="892"/>
                </a:lnTo>
                <a:lnTo>
                  <a:pt x="4052272" y="1389"/>
                </a:lnTo>
                <a:lnTo>
                  <a:pt x="4054554" y="1934"/>
                </a:lnTo>
                <a:lnTo>
                  <a:pt x="4057927" y="3125"/>
                </a:lnTo>
                <a:lnTo>
                  <a:pt x="4059019" y="3720"/>
                </a:lnTo>
                <a:lnTo>
                  <a:pt x="4059515" y="4315"/>
                </a:lnTo>
                <a:lnTo>
                  <a:pt x="4060110" y="4812"/>
                </a:lnTo>
                <a:lnTo>
                  <a:pt x="4060606" y="5606"/>
                </a:lnTo>
                <a:lnTo>
                  <a:pt x="4061004" y="6697"/>
                </a:lnTo>
                <a:lnTo>
                  <a:pt x="4061401" y="7689"/>
                </a:lnTo>
                <a:lnTo>
                  <a:pt x="4061649" y="8979"/>
                </a:lnTo>
                <a:lnTo>
                  <a:pt x="4061748" y="10566"/>
                </a:lnTo>
                <a:lnTo>
                  <a:pt x="4061946" y="12154"/>
                </a:lnTo>
                <a:lnTo>
                  <a:pt x="4061946" y="20984"/>
                </a:lnTo>
                <a:lnTo>
                  <a:pt x="4061748" y="22472"/>
                </a:lnTo>
                <a:lnTo>
                  <a:pt x="4061648" y="23862"/>
                </a:lnTo>
                <a:lnTo>
                  <a:pt x="4061375" y="25003"/>
                </a:lnTo>
                <a:lnTo>
                  <a:pt x="4043194" y="25003"/>
                </a:lnTo>
                <a:lnTo>
                  <a:pt x="4041308" y="25350"/>
                </a:lnTo>
                <a:lnTo>
                  <a:pt x="4038133" y="26739"/>
                </a:lnTo>
                <a:lnTo>
                  <a:pt x="4036794" y="27880"/>
                </a:lnTo>
                <a:lnTo>
                  <a:pt x="4035702" y="29467"/>
                </a:lnTo>
                <a:lnTo>
                  <a:pt x="4034612" y="30956"/>
                </a:lnTo>
                <a:lnTo>
                  <a:pt x="4033818" y="32940"/>
                </a:lnTo>
                <a:lnTo>
                  <a:pt x="4032826" y="37802"/>
                </a:lnTo>
                <a:lnTo>
                  <a:pt x="4032577" y="40778"/>
                </a:lnTo>
                <a:lnTo>
                  <a:pt x="4032577" y="54471"/>
                </a:lnTo>
                <a:close/>
              </a:path>
              <a:path w="5424805" h="210185">
                <a:moveTo>
                  <a:pt x="4059118" y="27681"/>
                </a:moveTo>
                <a:lnTo>
                  <a:pt x="4058027" y="27681"/>
                </a:lnTo>
                <a:lnTo>
                  <a:pt x="4057382" y="27582"/>
                </a:lnTo>
                <a:lnTo>
                  <a:pt x="4056687" y="27384"/>
                </a:lnTo>
                <a:lnTo>
                  <a:pt x="4055993" y="27086"/>
                </a:lnTo>
                <a:lnTo>
                  <a:pt x="4055100" y="26789"/>
                </a:lnTo>
                <a:lnTo>
                  <a:pt x="4054008" y="26491"/>
                </a:lnTo>
                <a:lnTo>
                  <a:pt x="4053016" y="26094"/>
                </a:lnTo>
                <a:lnTo>
                  <a:pt x="4051825" y="25747"/>
                </a:lnTo>
                <a:lnTo>
                  <a:pt x="4049048" y="25151"/>
                </a:lnTo>
                <a:lnTo>
                  <a:pt x="4047361" y="25003"/>
                </a:lnTo>
                <a:lnTo>
                  <a:pt x="4061375" y="25003"/>
                </a:lnTo>
                <a:lnTo>
                  <a:pt x="4061004" y="25747"/>
                </a:lnTo>
                <a:lnTo>
                  <a:pt x="4060706" y="26541"/>
                </a:lnTo>
                <a:lnTo>
                  <a:pt x="4060359" y="27086"/>
                </a:lnTo>
                <a:lnTo>
                  <a:pt x="4059962" y="27384"/>
                </a:lnTo>
                <a:lnTo>
                  <a:pt x="4059564" y="27582"/>
                </a:lnTo>
                <a:lnTo>
                  <a:pt x="4059118" y="27681"/>
                </a:lnTo>
                <a:close/>
              </a:path>
              <a:path w="5424805" h="210185">
                <a:moveTo>
                  <a:pt x="4054306" y="79771"/>
                </a:moveTo>
                <a:lnTo>
                  <a:pt x="3985994" y="79771"/>
                </a:lnTo>
                <a:lnTo>
                  <a:pt x="3984853" y="78829"/>
                </a:lnTo>
                <a:lnTo>
                  <a:pt x="3984059" y="76944"/>
                </a:lnTo>
                <a:lnTo>
                  <a:pt x="3983266" y="74959"/>
                </a:lnTo>
                <a:lnTo>
                  <a:pt x="3982869" y="71685"/>
                </a:lnTo>
                <a:lnTo>
                  <a:pt x="3982968" y="62755"/>
                </a:lnTo>
                <a:lnTo>
                  <a:pt x="3986838" y="54471"/>
                </a:lnTo>
                <a:lnTo>
                  <a:pt x="4053513" y="54471"/>
                </a:lnTo>
                <a:lnTo>
                  <a:pt x="4054157" y="54719"/>
                </a:lnTo>
                <a:lnTo>
                  <a:pt x="4054752" y="55215"/>
                </a:lnTo>
                <a:lnTo>
                  <a:pt x="4055448" y="55612"/>
                </a:lnTo>
                <a:lnTo>
                  <a:pt x="4055994" y="56306"/>
                </a:lnTo>
                <a:lnTo>
                  <a:pt x="4056390" y="57298"/>
                </a:lnTo>
                <a:lnTo>
                  <a:pt x="4056787" y="58191"/>
                </a:lnTo>
                <a:lnTo>
                  <a:pt x="4057085" y="59481"/>
                </a:lnTo>
                <a:lnTo>
                  <a:pt x="4057481" y="62755"/>
                </a:lnTo>
                <a:lnTo>
                  <a:pt x="4057580" y="71685"/>
                </a:lnTo>
                <a:lnTo>
                  <a:pt x="4057134" y="74959"/>
                </a:lnTo>
                <a:lnTo>
                  <a:pt x="4056241" y="76944"/>
                </a:lnTo>
                <a:lnTo>
                  <a:pt x="4055447" y="78829"/>
                </a:lnTo>
                <a:lnTo>
                  <a:pt x="4054306" y="79771"/>
                </a:lnTo>
                <a:close/>
              </a:path>
              <a:path w="5424805" h="210185">
                <a:moveTo>
                  <a:pt x="4019927" y="174277"/>
                </a:moveTo>
                <a:lnTo>
                  <a:pt x="4013974" y="174277"/>
                </a:lnTo>
                <a:lnTo>
                  <a:pt x="4011444" y="174178"/>
                </a:lnTo>
                <a:lnTo>
                  <a:pt x="4001472" y="170160"/>
                </a:lnTo>
                <a:lnTo>
                  <a:pt x="4001472" y="79771"/>
                </a:lnTo>
                <a:lnTo>
                  <a:pt x="4032577" y="79771"/>
                </a:lnTo>
                <a:lnTo>
                  <a:pt x="4032577" y="170160"/>
                </a:lnTo>
                <a:lnTo>
                  <a:pt x="4029303" y="173087"/>
                </a:lnTo>
                <a:lnTo>
                  <a:pt x="4028212" y="173483"/>
                </a:lnTo>
                <a:lnTo>
                  <a:pt x="4026624" y="173781"/>
                </a:lnTo>
                <a:lnTo>
                  <a:pt x="4022457" y="174178"/>
                </a:lnTo>
                <a:lnTo>
                  <a:pt x="4019927" y="174277"/>
                </a:lnTo>
                <a:close/>
              </a:path>
              <a:path w="5424805" h="210185">
                <a:moveTo>
                  <a:pt x="4146679" y="72479"/>
                </a:moveTo>
                <a:lnTo>
                  <a:pt x="4102346" y="72479"/>
                </a:lnTo>
                <a:lnTo>
                  <a:pt x="4105223" y="68312"/>
                </a:lnTo>
                <a:lnTo>
                  <a:pt x="4124819" y="52685"/>
                </a:lnTo>
                <a:lnTo>
                  <a:pt x="4127101" y="51990"/>
                </a:lnTo>
                <a:lnTo>
                  <a:pt x="4129383" y="51643"/>
                </a:lnTo>
                <a:lnTo>
                  <a:pt x="4132756" y="51643"/>
                </a:lnTo>
                <a:lnTo>
                  <a:pt x="4133898" y="51742"/>
                </a:lnTo>
                <a:lnTo>
                  <a:pt x="4135088" y="51940"/>
                </a:lnTo>
                <a:lnTo>
                  <a:pt x="4136379" y="52040"/>
                </a:lnTo>
                <a:lnTo>
                  <a:pt x="4137668" y="52238"/>
                </a:lnTo>
                <a:lnTo>
                  <a:pt x="4138958" y="52536"/>
                </a:lnTo>
                <a:lnTo>
                  <a:pt x="4140347" y="52734"/>
                </a:lnTo>
                <a:lnTo>
                  <a:pt x="4141538" y="53032"/>
                </a:lnTo>
                <a:lnTo>
                  <a:pt x="4143523" y="53826"/>
                </a:lnTo>
                <a:lnTo>
                  <a:pt x="4144217" y="54223"/>
                </a:lnTo>
                <a:lnTo>
                  <a:pt x="4144613" y="54619"/>
                </a:lnTo>
                <a:lnTo>
                  <a:pt x="4145109" y="55016"/>
                </a:lnTo>
                <a:lnTo>
                  <a:pt x="4146548" y="62061"/>
                </a:lnTo>
                <a:lnTo>
                  <a:pt x="4146672" y="64889"/>
                </a:lnTo>
                <a:lnTo>
                  <a:pt x="4146679" y="72479"/>
                </a:lnTo>
                <a:close/>
              </a:path>
              <a:path w="5424805" h="210185">
                <a:moveTo>
                  <a:pt x="4094409" y="174277"/>
                </a:moveTo>
                <a:lnTo>
                  <a:pt x="4088257" y="174277"/>
                </a:lnTo>
                <a:lnTo>
                  <a:pt x="4085727" y="174178"/>
                </a:lnTo>
                <a:lnTo>
                  <a:pt x="4075706" y="170160"/>
                </a:lnTo>
                <a:lnTo>
                  <a:pt x="4075825" y="57447"/>
                </a:lnTo>
                <a:lnTo>
                  <a:pt x="4075905" y="57150"/>
                </a:lnTo>
                <a:lnTo>
                  <a:pt x="4076698" y="55959"/>
                </a:lnTo>
                <a:lnTo>
                  <a:pt x="4077443" y="55463"/>
                </a:lnTo>
                <a:lnTo>
                  <a:pt x="4078643" y="55016"/>
                </a:lnTo>
                <a:lnTo>
                  <a:pt x="4079625" y="54570"/>
                </a:lnTo>
                <a:lnTo>
                  <a:pt x="4081014" y="54222"/>
                </a:lnTo>
                <a:lnTo>
                  <a:pt x="4084388" y="53826"/>
                </a:lnTo>
                <a:lnTo>
                  <a:pt x="4086520" y="53726"/>
                </a:lnTo>
                <a:lnTo>
                  <a:pt x="4091780" y="53726"/>
                </a:lnTo>
                <a:lnTo>
                  <a:pt x="4093963" y="53826"/>
                </a:lnTo>
                <a:lnTo>
                  <a:pt x="4097435" y="54223"/>
                </a:lnTo>
                <a:lnTo>
                  <a:pt x="4098773" y="54570"/>
                </a:lnTo>
                <a:lnTo>
                  <a:pt x="4099668" y="55066"/>
                </a:lnTo>
                <a:lnTo>
                  <a:pt x="4100660" y="55463"/>
                </a:lnTo>
                <a:lnTo>
                  <a:pt x="4101354" y="55959"/>
                </a:lnTo>
                <a:lnTo>
                  <a:pt x="4102148" y="57150"/>
                </a:lnTo>
                <a:lnTo>
                  <a:pt x="4102227" y="57447"/>
                </a:lnTo>
                <a:lnTo>
                  <a:pt x="4102346" y="72479"/>
                </a:lnTo>
                <a:lnTo>
                  <a:pt x="4146679" y="72479"/>
                </a:lnTo>
                <a:lnTo>
                  <a:pt x="4146598" y="74463"/>
                </a:lnTo>
                <a:lnTo>
                  <a:pt x="4146399" y="76348"/>
                </a:lnTo>
                <a:lnTo>
                  <a:pt x="4146300" y="78233"/>
                </a:lnTo>
                <a:lnTo>
                  <a:pt x="4146052" y="79722"/>
                </a:lnTo>
                <a:lnTo>
                  <a:pt x="4145615" y="80962"/>
                </a:lnTo>
                <a:lnTo>
                  <a:pt x="4128094" y="80962"/>
                </a:lnTo>
                <a:lnTo>
                  <a:pt x="4126357" y="81309"/>
                </a:lnTo>
                <a:lnTo>
                  <a:pt x="4106960" y="100458"/>
                </a:lnTo>
                <a:lnTo>
                  <a:pt x="4106960" y="170160"/>
                </a:lnTo>
                <a:lnTo>
                  <a:pt x="4106712" y="170904"/>
                </a:lnTo>
                <a:lnTo>
                  <a:pt x="4096939" y="174178"/>
                </a:lnTo>
                <a:lnTo>
                  <a:pt x="4094409" y="174277"/>
                </a:lnTo>
                <a:close/>
              </a:path>
              <a:path w="5424805" h="210185">
                <a:moveTo>
                  <a:pt x="4143175" y="83641"/>
                </a:moveTo>
                <a:lnTo>
                  <a:pt x="4141686" y="83641"/>
                </a:lnTo>
                <a:lnTo>
                  <a:pt x="4140942" y="83492"/>
                </a:lnTo>
                <a:lnTo>
                  <a:pt x="4139355" y="82897"/>
                </a:lnTo>
                <a:lnTo>
                  <a:pt x="4138413" y="82599"/>
                </a:lnTo>
                <a:lnTo>
                  <a:pt x="4137321" y="82301"/>
                </a:lnTo>
                <a:lnTo>
                  <a:pt x="4136328" y="82004"/>
                </a:lnTo>
                <a:lnTo>
                  <a:pt x="4135187" y="81706"/>
                </a:lnTo>
                <a:lnTo>
                  <a:pt x="4132707" y="81111"/>
                </a:lnTo>
                <a:lnTo>
                  <a:pt x="4131368" y="80962"/>
                </a:lnTo>
                <a:lnTo>
                  <a:pt x="4145615" y="80962"/>
                </a:lnTo>
                <a:lnTo>
                  <a:pt x="4144316" y="83046"/>
                </a:lnTo>
                <a:lnTo>
                  <a:pt x="4143820" y="83442"/>
                </a:lnTo>
                <a:lnTo>
                  <a:pt x="4143175" y="83641"/>
                </a:lnTo>
                <a:close/>
              </a:path>
              <a:path w="5424805" h="210185">
                <a:moveTo>
                  <a:pt x="4217157" y="176361"/>
                </a:moveTo>
                <a:lnTo>
                  <a:pt x="4178164" y="165596"/>
                </a:lnTo>
                <a:lnTo>
                  <a:pt x="4160118" y="128996"/>
                </a:lnTo>
                <a:lnTo>
                  <a:pt x="4159338" y="112960"/>
                </a:lnTo>
                <a:lnTo>
                  <a:pt x="4159481" y="108694"/>
                </a:lnTo>
                <a:lnTo>
                  <a:pt x="4174294" y="69205"/>
                </a:lnTo>
                <a:lnTo>
                  <a:pt x="4212478" y="51931"/>
                </a:lnTo>
                <a:lnTo>
                  <a:pt x="4219836" y="51643"/>
                </a:lnTo>
                <a:lnTo>
                  <a:pt x="4227026" y="51894"/>
                </a:lnTo>
                <a:lnTo>
                  <a:pt x="4263740" y="67567"/>
                </a:lnTo>
                <a:lnTo>
                  <a:pt x="4268502" y="72727"/>
                </a:lnTo>
                <a:lnTo>
                  <a:pt x="4270496" y="76348"/>
                </a:lnTo>
                <a:lnTo>
                  <a:pt x="4214131" y="76348"/>
                </a:lnTo>
                <a:lnTo>
                  <a:pt x="4210063" y="77191"/>
                </a:lnTo>
                <a:lnTo>
                  <a:pt x="4191409" y="107850"/>
                </a:lnTo>
                <a:lnTo>
                  <a:pt x="4191484" y="120004"/>
                </a:lnTo>
                <a:lnTo>
                  <a:pt x="4213138" y="151506"/>
                </a:lnTo>
                <a:lnTo>
                  <a:pt x="4268680" y="151506"/>
                </a:lnTo>
                <a:lnTo>
                  <a:pt x="4267758" y="153144"/>
                </a:lnTo>
                <a:lnTo>
                  <a:pt x="4262698" y="158799"/>
                </a:lnTo>
                <a:lnTo>
                  <a:pt x="4257737" y="164455"/>
                </a:lnTo>
                <a:lnTo>
                  <a:pt x="4251437" y="168820"/>
                </a:lnTo>
                <a:lnTo>
                  <a:pt x="4243797" y="171896"/>
                </a:lnTo>
                <a:lnTo>
                  <a:pt x="4237835" y="173849"/>
                </a:lnTo>
                <a:lnTo>
                  <a:pt x="4231407" y="175245"/>
                </a:lnTo>
                <a:lnTo>
                  <a:pt x="4224514" y="176082"/>
                </a:lnTo>
                <a:lnTo>
                  <a:pt x="4217157" y="176361"/>
                </a:lnTo>
                <a:close/>
              </a:path>
              <a:path w="5424805" h="210185">
                <a:moveTo>
                  <a:pt x="4268680" y="151506"/>
                </a:moveTo>
                <a:lnTo>
                  <a:pt x="4222961" y="151506"/>
                </a:lnTo>
                <a:lnTo>
                  <a:pt x="4227079" y="150663"/>
                </a:lnTo>
                <a:lnTo>
                  <a:pt x="4234024" y="147290"/>
                </a:lnTo>
                <a:lnTo>
                  <a:pt x="4245732" y="120004"/>
                </a:lnTo>
                <a:lnTo>
                  <a:pt x="4245656" y="107850"/>
                </a:lnTo>
                <a:lnTo>
                  <a:pt x="4245285" y="103683"/>
                </a:lnTo>
                <a:lnTo>
                  <a:pt x="4243499" y="94555"/>
                </a:lnTo>
                <a:lnTo>
                  <a:pt x="4242011" y="90586"/>
                </a:lnTo>
                <a:lnTo>
                  <a:pt x="4239927" y="87213"/>
                </a:lnTo>
                <a:lnTo>
                  <a:pt x="4237844" y="83740"/>
                </a:lnTo>
                <a:lnTo>
                  <a:pt x="4235065" y="81061"/>
                </a:lnTo>
                <a:lnTo>
                  <a:pt x="4231504" y="79126"/>
                </a:lnTo>
                <a:lnTo>
                  <a:pt x="4228219" y="77291"/>
                </a:lnTo>
                <a:lnTo>
                  <a:pt x="4223953" y="76348"/>
                </a:lnTo>
                <a:lnTo>
                  <a:pt x="4270496" y="76348"/>
                </a:lnTo>
                <a:lnTo>
                  <a:pt x="4277655" y="115192"/>
                </a:lnTo>
                <a:lnTo>
                  <a:pt x="4277483" y="120004"/>
                </a:lnTo>
                <a:lnTo>
                  <a:pt x="4276800" y="126466"/>
                </a:lnTo>
                <a:lnTo>
                  <a:pt x="4275637" y="132745"/>
                </a:lnTo>
                <a:lnTo>
                  <a:pt x="4274009" y="138707"/>
                </a:lnTo>
                <a:lnTo>
                  <a:pt x="4271528" y="146446"/>
                </a:lnTo>
                <a:lnTo>
                  <a:pt x="4268680" y="151506"/>
                </a:lnTo>
                <a:close/>
              </a:path>
              <a:path w="5424805" h="210185">
                <a:moveTo>
                  <a:pt x="4400779" y="71437"/>
                </a:moveTo>
                <a:lnTo>
                  <a:pt x="4329096" y="71437"/>
                </a:lnTo>
                <a:lnTo>
                  <a:pt x="4335248" y="64889"/>
                </a:lnTo>
                <a:lnTo>
                  <a:pt x="4341350" y="59977"/>
                </a:lnTo>
                <a:lnTo>
                  <a:pt x="4347402" y="56703"/>
                </a:lnTo>
                <a:lnTo>
                  <a:pt x="4353455" y="53330"/>
                </a:lnTo>
                <a:lnTo>
                  <a:pt x="4359805" y="51643"/>
                </a:lnTo>
                <a:lnTo>
                  <a:pt x="4371017" y="51643"/>
                </a:lnTo>
                <a:lnTo>
                  <a:pt x="4375084" y="52139"/>
                </a:lnTo>
                <a:lnTo>
                  <a:pt x="4378656" y="53131"/>
                </a:lnTo>
                <a:lnTo>
                  <a:pt x="4382328" y="54024"/>
                </a:lnTo>
                <a:lnTo>
                  <a:pt x="4385552" y="55364"/>
                </a:lnTo>
                <a:lnTo>
                  <a:pt x="4388330" y="57150"/>
                </a:lnTo>
                <a:lnTo>
                  <a:pt x="4391207" y="58935"/>
                </a:lnTo>
                <a:lnTo>
                  <a:pt x="4393688" y="61069"/>
                </a:lnTo>
                <a:lnTo>
                  <a:pt x="4397855" y="66029"/>
                </a:lnTo>
                <a:lnTo>
                  <a:pt x="4399592" y="68808"/>
                </a:lnTo>
                <a:lnTo>
                  <a:pt x="4400779" y="71437"/>
                </a:lnTo>
                <a:close/>
              </a:path>
              <a:path w="5424805" h="210185">
                <a:moveTo>
                  <a:pt x="4473745" y="71883"/>
                </a:moveTo>
                <a:lnTo>
                  <a:pt x="4400980" y="71883"/>
                </a:lnTo>
                <a:lnTo>
                  <a:pt x="4404354" y="68312"/>
                </a:lnTo>
                <a:lnTo>
                  <a:pt x="4435756" y="51643"/>
                </a:lnTo>
                <a:lnTo>
                  <a:pt x="4446274" y="51643"/>
                </a:lnTo>
                <a:lnTo>
                  <a:pt x="4473745" y="71883"/>
                </a:lnTo>
                <a:close/>
              </a:path>
              <a:path w="5424805" h="210185">
                <a:moveTo>
                  <a:pt x="4321159" y="174277"/>
                </a:moveTo>
                <a:lnTo>
                  <a:pt x="4315007" y="174277"/>
                </a:lnTo>
                <a:lnTo>
                  <a:pt x="4312477" y="174178"/>
                </a:lnTo>
                <a:lnTo>
                  <a:pt x="4302456" y="170160"/>
                </a:lnTo>
                <a:lnTo>
                  <a:pt x="4302469" y="57844"/>
                </a:lnTo>
                <a:lnTo>
                  <a:pt x="4302654" y="57150"/>
                </a:lnTo>
                <a:lnTo>
                  <a:pt x="4303449" y="55959"/>
                </a:lnTo>
                <a:lnTo>
                  <a:pt x="4304193" y="55463"/>
                </a:lnTo>
                <a:lnTo>
                  <a:pt x="4305284" y="55066"/>
                </a:lnTo>
                <a:lnTo>
                  <a:pt x="4306375" y="54570"/>
                </a:lnTo>
                <a:lnTo>
                  <a:pt x="4307764" y="54222"/>
                </a:lnTo>
                <a:lnTo>
                  <a:pt x="4311138" y="53826"/>
                </a:lnTo>
                <a:lnTo>
                  <a:pt x="4313270" y="53726"/>
                </a:lnTo>
                <a:lnTo>
                  <a:pt x="4318530" y="53726"/>
                </a:lnTo>
                <a:lnTo>
                  <a:pt x="4320713" y="53826"/>
                </a:lnTo>
                <a:lnTo>
                  <a:pt x="4324185" y="54223"/>
                </a:lnTo>
                <a:lnTo>
                  <a:pt x="4325524" y="54570"/>
                </a:lnTo>
                <a:lnTo>
                  <a:pt x="4326418" y="55066"/>
                </a:lnTo>
                <a:lnTo>
                  <a:pt x="4327410" y="55463"/>
                </a:lnTo>
                <a:lnTo>
                  <a:pt x="4328105" y="55959"/>
                </a:lnTo>
                <a:lnTo>
                  <a:pt x="4328898" y="57150"/>
                </a:lnTo>
                <a:lnTo>
                  <a:pt x="4329083" y="57844"/>
                </a:lnTo>
                <a:lnTo>
                  <a:pt x="4329096" y="71437"/>
                </a:lnTo>
                <a:lnTo>
                  <a:pt x="4400779" y="71437"/>
                </a:lnTo>
                <a:lnTo>
                  <a:pt x="4400980" y="71883"/>
                </a:lnTo>
                <a:lnTo>
                  <a:pt x="4473745" y="71883"/>
                </a:lnTo>
                <a:lnTo>
                  <a:pt x="4474998" y="74761"/>
                </a:lnTo>
                <a:lnTo>
                  <a:pt x="4475921" y="78878"/>
                </a:lnTo>
                <a:lnTo>
                  <a:pt x="4353604" y="78878"/>
                </a:lnTo>
                <a:lnTo>
                  <a:pt x="4349784" y="80317"/>
                </a:lnTo>
                <a:lnTo>
                  <a:pt x="4345914" y="83194"/>
                </a:lnTo>
                <a:lnTo>
                  <a:pt x="4342144" y="86072"/>
                </a:lnTo>
                <a:lnTo>
                  <a:pt x="4338076" y="90289"/>
                </a:lnTo>
                <a:lnTo>
                  <a:pt x="4333710" y="95845"/>
                </a:lnTo>
                <a:lnTo>
                  <a:pt x="4333710" y="170160"/>
                </a:lnTo>
                <a:lnTo>
                  <a:pt x="4333462" y="170904"/>
                </a:lnTo>
                <a:lnTo>
                  <a:pt x="4323689" y="174178"/>
                </a:lnTo>
                <a:lnTo>
                  <a:pt x="4321159" y="174277"/>
                </a:lnTo>
                <a:close/>
              </a:path>
              <a:path w="5424805" h="210185">
                <a:moveTo>
                  <a:pt x="4393390" y="174277"/>
                </a:moveTo>
                <a:lnTo>
                  <a:pt x="4387437" y="174277"/>
                </a:lnTo>
                <a:lnTo>
                  <a:pt x="4384957" y="174178"/>
                </a:lnTo>
                <a:lnTo>
                  <a:pt x="4374787" y="170160"/>
                </a:lnTo>
                <a:lnTo>
                  <a:pt x="4374787" y="100062"/>
                </a:lnTo>
                <a:lnTo>
                  <a:pt x="4374440" y="96688"/>
                </a:lnTo>
                <a:lnTo>
                  <a:pt x="4365113" y="80664"/>
                </a:lnTo>
                <a:lnTo>
                  <a:pt x="4362930" y="79474"/>
                </a:lnTo>
                <a:lnTo>
                  <a:pt x="4360351" y="78878"/>
                </a:lnTo>
                <a:lnTo>
                  <a:pt x="4425934" y="78878"/>
                </a:lnTo>
                <a:lnTo>
                  <a:pt x="4422164" y="80317"/>
                </a:lnTo>
                <a:lnTo>
                  <a:pt x="4414623" y="86072"/>
                </a:lnTo>
                <a:lnTo>
                  <a:pt x="4410505" y="90289"/>
                </a:lnTo>
                <a:lnTo>
                  <a:pt x="4406041" y="95845"/>
                </a:lnTo>
                <a:lnTo>
                  <a:pt x="4406041" y="170160"/>
                </a:lnTo>
                <a:lnTo>
                  <a:pt x="4405792" y="170904"/>
                </a:lnTo>
                <a:lnTo>
                  <a:pt x="4405296" y="171598"/>
                </a:lnTo>
                <a:lnTo>
                  <a:pt x="4404801" y="172194"/>
                </a:lnTo>
                <a:lnTo>
                  <a:pt x="4403907" y="172690"/>
                </a:lnTo>
                <a:lnTo>
                  <a:pt x="4402618" y="173087"/>
                </a:lnTo>
                <a:lnTo>
                  <a:pt x="4401427" y="173483"/>
                </a:lnTo>
                <a:lnTo>
                  <a:pt x="4399839" y="173781"/>
                </a:lnTo>
                <a:lnTo>
                  <a:pt x="4395871" y="174178"/>
                </a:lnTo>
                <a:lnTo>
                  <a:pt x="4393390" y="174277"/>
                </a:lnTo>
                <a:close/>
              </a:path>
              <a:path w="5424805" h="210185">
                <a:moveTo>
                  <a:pt x="4465969" y="174277"/>
                </a:moveTo>
                <a:lnTo>
                  <a:pt x="4459718" y="174277"/>
                </a:lnTo>
                <a:lnTo>
                  <a:pt x="4457139" y="174178"/>
                </a:lnTo>
                <a:lnTo>
                  <a:pt x="4447266" y="170160"/>
                </a:lnTo>
                <a:lnTo>
                  <a:pt x="4447266" y="100062"/>
                </a:lnTo>
                <a:lnTo>
                  <a:pt x="4446919" y="96688"/>
                </a:lnTo>
                <a:lnTo>
                  <a:pt x="4445529" y="90537"/>
                </a:lnTo>
                <a:lnTo>
                  <a:pt x="4444438" y="87907"/>
                </a:lnTo>
                <a:lnTo>
                  <a:pt x="4442950" y="85725"/>
                </a:lnTo>
                <a:lnTo>
                  <a:pt x="4441561" y="83542"/>
                </a:lnTo>
                <a:lnTo>
                  <a:pt x="4439726" y="81855"/>
                </a:lnTo>
                <a:lnTo>
                  <a:pt x="4437443" y="80664"/>
                </a:lnTo>
                <a:lnTo>
                  <a:pt x="4435260" y="79474"/>
                </a:lnTo>
                <a:lnTo>
                  <a:pt x="4432681" y="78878"/>
                </a:lnTo>
                <a:lnTo>
                  <a:pt x="4475921" y="78878"/>
                </a:lnTo>
                <a:lnTo>
                  <a:pt x="4476324" y="80664"/>
                </a:lnTo>
                <a:lnTo>
                  <a:pt x="4477676" y="86171"/>
                </a:lnTo>
                <a:lnTo>
                  <a:pt x="4478371" y="92174"/>
                </a:lnTo>
                <a:lnTo>
                  <a:pt x="4478371" y="170160"/>
                </a:lnTo>
                <a:lnTo>
                  <a:pt x="4475097" y="173087"/>
                </a:lnTo>
                <a:lnTo>
                  <a:pt x="4474006" y="173483"/>
                </a:lnTo>
                <a:lnTo>
                  <a:pt x="4472468" y="173781"/>
                </a:lnTo>
                <a:lnTo>
                  <a:pt x="4468499" y="174178"/>
                </a:lnTo>
                <a:lnTo>
                  <a:pt x="4465969" y="174277"/>
                </a:lnTo>
                <a:close/>
              </a:path>
              <a:path w="5424805" h="210185">
                <a:moveTo>
                  <a:pt x="4602862" y="54471"/>
                </a:moveTo>
                <a:lnTo>
                  <a:pt x="4571757" y="54471"/>
                </a:lnTo>
                <a:lnTo>
                  <a:pt x="4571757" y="29021"/>
                </a:lnTo>
                <a:lnTo>
                  <a:pt x="4571955" y="28277"/>
                </a:lnTo>
                <a:lnTo>
                  <a:pt x="4572848" y="26987"/>
                </a:lnTo>
                <a:lnTo>
                  <a:pt x="4573692" y="26441"/>
                </a:lnTo>
                <a:lnTo>
                  <a:pt x="4574882" y="26044"/>
                </a:lnTo>
                <a:lnTo>
                  <a:pt x="4576073" y="25548"/>
                </a:lnTo>
                <a:lnTo>
                  <a:pt x="4577660" y="25201"/>
                </a:lnTo>
                <a:lnTo>
                  <a:pt x="4581728" y="24804"/>
                </a:lnTo>
                <a:lnTo>
                  <a:pt x="4584258" y="24705"/>
                </a:lnTo>
                <a:lnTo>
                  <a:pt x="4590311" y="24705"/>
                </a:lnTo>
                <a:lnTo>
                  <a:pt x="4592841" y="24804"/>
                </a:lnTo>
                <a:lnTo>
                  <a:pt x="4596909" y="25201"/>
                </a:lnTo>
                <a:lnTo>
                  <a:pt x="4598496" y="25549"/>
                </a:lnTo>
                <a:lnTo>
                  <a:pt x="4599587" y="26044"/>
                </a:lnTo>
                <a:lnTo>
                  <a:pt x="4600778" y="26441"/>
                </a:lnTo>
                <a:lnTo>
                  <a:pt x="4601622" y="26987"/>
                </a:lnTo>
                <a:lnTo>
                  <a:pt x="4602118" y="27681"/>
                </a:lnTo>
                <a:lnTo>
                  <a:pt x="4602613" y="28277"/>
                </a:lnTo>
                <a:lnTo>
                  <a:pt x="4602862" y="29021"/>
                </a:lnTo>
                <a:lnTo>
                  <a:pt x="4602862" y="54471"/>
                </a:lnTo>
                <a:close/>
              </a:path>
              <a:path w="5424805" h="210185">
                <a:moveTo>
                  <a:pt x="4628559" y="79771"/>
                </a:moveTo>
                <a:lnTo>
                  <a:pt x="4556923" y="79771"/>
                </a:lnTo>
                <a:lnTo>
                  <a:pt x="4555683" y="78829"/>
                </a:lnTo>
                <a:lnTo>
                  <a:pt x="4554790" y="76944"/>
                </a:lnTo>
                <a:lnTo>
                  <a:pt x="4553997" y="74959"/>
                </a:lnTo>
                <a:lnTo>
                  <a:pt x="4553600" y="71685"/>
                </a:lnTo>
                <a:lnTo>
                  <a:pt x="4553699" y="62755"/>
                </a:lnTo>
                <a:lnTo>
                  <a:pt x="4556427" y="55215"/>
                </a:lnTo>
                <a:lnTo>
                  <a:pt x="4557023" y="54719"/>
                </a:lnTo>
                <a:lnTo>
                  <a:pt x="4557717" y="54471"/>
                </a:lnTo>
                <a:lnTo>
                  <a:pt x="4627716" y="54471"/>
                </a:lnTo>
                <a:lnTo>
                  <a:pt x="4628460" y="54719"/>
                </a:lnTo>
                <a:lnTo>
                  <a:pt x="4629056" y="55215"/>
                </a:lnTo>
                <a:lnTo>
                  <a:pt x="4629651" y="55612"/>
                </a:lnTo>
                <a:lnTo>
                  <a:pt x="4630147" y="56306"/>
                </a:lnTo>
                <a:lnTo>
                  <a:pt x="4630543" y="57298"/>
                </a:lnTo>
                <a:lnTo>
                  <a:pt x="4631040" y="58191"/>
                </a:lnTo>
                <a:lnTo>
                  <a:pt x="4631387" y="59481"/>
                </a:lnTo>
                <a:lnTo>
                  <a:pt x="4631784" y="62755"/>
                </a:lnTo>
                <a:lnTo>
                  <a:pt x="4631883" y="71685"/>
                </a:lnTo>
                <a:lnTo>
                  <a:pt x="4631437" y="74959"/>
                </a:lnTo>
                <a:lnTo>
                  <a:pt x="4630543" y="76944"/>
                </a:lnTo>
                <a:lnTo>
                  <a:pt x="4629750" y="78829"/>
                </a:lnTo>
                <a:lnTo>
                  <a:pt x="4628559" y="79771"/>
                </a:lnTo>
                <a:close/>
              </a:path>
              <a:path w="5424805" h="210185">
                <a:moveTo>
                  <a:pt x="4610154" y="176063"/>
                </a:moveTo>
                <a:lnTo>
                  <a:pt x="4601622" y="176063"/>
                </a:lnTo>
                <a:lnTo>
                  <a:pt x="4596264" y="175269"/>
                </a:lnTo>
                <a:lnTo>
                  <a:pt x="4571757" y="143222"/>
                </a:lnTo>
                <a:lnTo>
                  <a:pt x="4571757" y="79771"/>
                </a:lnTo>
                <a:lnTo>
                  <a:pt x="4602862" y="79771"/>
                </a:lnTo>
                <a:lnTo>
                  <a:pt x="4602862" y="137765"/>
                </a:lnTo>
                <a:lnTo>
                  <a:pt x="4603804" y="142329"/>
                </a:lnTo>
                <a:lnTo>
                  <a:pt x="4605689" y="145405"/>
                </a:lnTo>
                <a:lnTo>
                  <a:pt x="4607575" y="148381"/>
                </a:lnTo>
                <a:lnTo>
                  <a:pt x="4610949" y="149869"/>
                </a:lnTo>
                <a:lnTo>
                  <a:pt x="4631064" y="149869"/>
                </a:lnTo>
                <a:lnTo>
                  <a:pt x="4631139" y="150068"/>
                </a:lnTo>
                <a:lnTo>
                  <a:pt x="4631387" y="151209"/>
                </a:lnTo>
                <a:lnTo>
                  <a:pt x="4631784" y="154185"/>
                </a:lnTo>
                <a:lnTo>
                  <a:pt x="4631787" y="163115"/>
                </a:lnTo>
                <a:lnTo>
                  <a:pt x="4631635" y="164851"/>
                </a:lnTo>
                <a:lnTo>
                  <a:pt x="4631139" y="166836"/>
                </a:lnTo>
                <a:lnTo>
                  <a:pt x="4630742" y="168721"/>
                </a:lnTo>
                <a:lnTo>
                  <a:pt x="4630147" y="170060"/>
                </a:lnTo>
                <a:lnTo>
                  <a:pt x="4629353" y="170854"/>
                </a:lnTo>
                <a:lnTo>
                  <a:pt x="4628658" y="171648"/>
                </a:lnTo>
                <a:lnTo>
                  <a:pt x="4614619" y="175617"/>
                </a:lnTo>
                <a:lnTo>
                  <a:pt x="4612436" y="175914"/>
                </a:lnTo>
                <a:lnTo>
                  <a:pt x="4610154" y="176063"/>
                </a:lnTo>
                <a:close/>
              </a:path>
              <a:path w="5424805" h="210185">
                <a:moveTo>
                  <a:pt x="4631064" y="149869"/>
                </a:moveTo>
                <a:lnTo>
                  <a:pt x="4617496" y="149869"/>
                </a:lnTo>
                <a:lnTo>
                  <a:pt x="4618985" y="149721"/>
                </a:lnTo>
                <a:lnTo>
                  <a:pt x="4621663" y="149125"/>
                </a:lnTo>
                <a:lnTo>
                  <a:pt x="4622854" y="148828"/>
                </a:lnTo>
                <a:lnTo>
                  <a:pt x="4623846" y="148530"/>
                </a:lnTo>
                <a:lnTo>
                  <a:pt x="4626376" y="147488"/>
                </a:lnTo>
                <a:lnTo>
                  <a:pt x="4627170" y="147190"/>
                </a:lnTo>
                <a:lnTo>
                  <a:pt x="4627815" y="147042"/>
                </a:lnTo>
                <a:lnTo>
                  <a:pt x="4628807" y="147042"/>
                </a:lnTo>
                <a:lnTo>
                  <a:pt x="4629303" y="147190"/>
                </a:lnTo>
                <a:lnTo>
                  <a:pt x="4630295" y="147786"/>
                </a:lnTo>
                <a:lnTo>
                  <a:pt x="4630642" y="148381"/>
                </a:lnTo>
                <a:lnTo>
                  <a:pt x="4630842" y="149274"/>
                </a:lnTo>
                <a:lnTo>
                  <a:pt x="4631064" y="149869"/>
                </a:lnTo>
                <a:close/>
              </a:path>
              <a:path w="5424805" h="210185">
                <a:moveTo>
                  <a:pt x="4673124" y="174277"/>
                </a:moveTo>
                <a:lnTo>
                  <a:pt x="4666972" y="174277"/>
                </a:lnTo>
                <a:lnTo>
                  <a:pt x="4664442" y="174178"/>
                </a:lnTo>
                <a:lnTo>
                  <a:pt x="4654421" y="170160"/>
                </a:lnTo>
                <a:lnTo>
                  <a:pt x="4654421" y="5456"/>
                </a:lnTo>
                <a:lnTo>
                  <a:pt x="4654669" y="4762"/>
                </a:lnTo>
                <a:lnTo>
                  <a:pt x="4655166" y="4167"/>
                </a:lnTo>
                <a:lnTo>
                  <a:pt x="4655661" y="3472"/>
                </a:lnTo>
                <a:lnTo>
                  <a:pt x="4656505" y="2877"/>
                </a:lnTo>
                <a:lnTo>
                  <a:pt x="4658886" y="1884"/>
                </a:lnTo>
                <a:lnTo>
                  <a:pt x="4660474" y="1537"/>
                </a:lnTo>
                <a:lnTo>
                  <a:pt x="4662458" y="1339"/>
                </a:lnTo>
                <a:lnTo>
                  <a:pt x="4664442" y="1041"/>
                </a:lnTo>
                <a:lnTo>
                  <a:pt x="4666972" y="892"/>
                </a:lnTo>
                <a:lnTo>
                  <a:pt x="4673124" y="892"/>
                </a:lnTo>
                <a:lnTo>
                  <a:pt x="4675654" y="1041"/>
                </a:lnTo>
                <a:lnTo>
                  <a:pt x="4677639" y="1339"/>
                </a:lnTo>
                <a:lnTo>
                  <a:pt x="4679623" y="1537"/>
                </a:lnTo>
                <a:lnTo>
                  <a:pt x="4681210" y="1885"/>
                </a:lnTo>
                <a:lnTo>
                  <a:pt x="4683592" y="2877"/>
                </a:lnTo>
                <a:lnTo>
                  <a:pt x="4684435" y="3472"/>
                </a:lnTo>
                <a:lnTo>
                  <a:pt x="4684931" y="4167"/>
                </a:lnTo>
                <a:lnTo>
                  <a:pt x="4685427" y="4762"/>
                </a:lnTo>
                <a:lnTo>
                  <a:pt x="4685675" y="5456"/>
                </a:lnTo>
                <a:lnTo>
                  <a:pt x="4685675" y="67419"/>
                </a:lnTo>
                <a:lnTo>
                  <a:pt x="4752340" y="67419"/>
                </a:lnTo>
                <a:lnTo>
                  <a:pt x="4754186" y="69899"/>
                </a:lnTo>
                <a:lnTo>
                  <a:pt x="4756467" y="74909"/>
                </a:lnTo>
                <a:lnTo>
                  <a:pt x="4757426" y="78878"/>
                </a:lnTo>
                <a:lnTo>
                  <a:pt x="4706412" y="78878"/>
                </a:lnTo>
                <a:lnTo>
                  <a:pt x="4702393" y="80317"/>
                </a:lnTo>
                <a:lnTo>
                  <a:pt x="4694258" y="86072"/>
                </a:lnTo>
                <a:lnTo>
                  <a:pt x="4690041" y="90289"/>
                </a:lnTo>
                <a:lnTo>
                  <a:pt x="4685675" y="95845"/>
                </a:lnTo>
                <a:lnTo>
                  <a:pt x="4685675" y="170160"/>
                </a:lnTo>
                <a:lnTo>
                  <a:pt x="4685427" y="170904"/>
                </a:lnTo>
                <a:lnTo>
                  <a:pt x="4675654" y="174178"/>
                </a:lnTo>
                <a:lnTo>
                  <a:pt x="4673124" y="174277"/>
                </a:lnTo>
                <a:close/>
              </a:path>
              <a:path w="5424805" h="210185">
                <a:moveTo>
                  <a:pt x="4752340" y="67419"/>
                </a:moveTo>
                <a:lnTo>
                  <a:pt x="4685675" y="67419"/>
                </a:lnTo>
                <a:lnTo>
                  <a:pt x="4691033" y="62160"/>
                </a:lnTo>
                <a:lnTo>
                  <a:pt x="4696490" y="58241"/>
                </a:lnTo>
                <a:lnTo>
                  <a:pt x="4702046" y="55661"/>
                </a:lnTo>
                <a:lnTo>
                  <a:pt x="4707603" y="52982"/>
                </a:lnTo>
                <a:lnTo>
                  <a:pt x="4713407" y="51643"/>
                </a:lnTo>
                <a:lnTo>
                  <a:pt x="4727000" y="51643"/>
                </a:lnTo>
                <a:lnTo>
                  <a:pt x="4733350" y="52883"/>
                </a:lnTo>
                <a:lnTo>
                  <a:pt x="4743669" y="57844"/>
                </a:lnTo>
                <a:lnTo>
                  <a:pt x="4747836" y="61267"/>
                </a:lnTo>
                <a:lnTo>
                  <a:pt x="4751011" y="65633"/>
                </a:lnTo>
                <a:lnTo>
                  <a:pt x="4752340" y="67419"/>
                </a:lnTo>
                <a:close/>
              </a:path>
              <a:path w="5424805" h="210185">
                <a:moveTo>
                  <a:pt x="4747588" y="174277"/>
                </a:moveTo>
                <a:lnTo>
                  <a:pt x="4741535" y="174277"/>
                </a:lnTo>
                <a:lnTo>
                  <a:pt x="4738956" y="174178"/>
                </a:lnTo>
                <a:lnTo>
                  <a:pt x="4728984" y="170160"/>
                </a:lnTo>
                <a:lnTo>
                  <a:pt x="4728984" y="100905"/>
                </a:lnTo>
                <a:lnTo>
                  <a:pt x="4728587" y="96688"/>
                </a:lnTo>
                <a:lnTo>
                  <a:pt x="4713457" y="78878"/>
                </a:lnTo>
                <a:lnTo>
                  <a:pt x="4757426" y="78878"/>
                </a:lnTo>
                <a:lnTo>
                  <a:pt x="4757857" y="80664"/>
                </a:lnTo>
                <a:lnTo>
                  <a:pt x="4759345" y="86419"/>
                </a:lnTo>
                <a:lnTo>
                  <a:pt x="4760089" y="93364"/>
                </a:lnTo>
                <a:lnTo>
                  <a:pt x="4760089" y="170160"/>
                </a:lnTo>
                <a:lnTo>
                  <a:pt x="4759841" y="170904"/>
                </a:lnTo>
                <a:lnTo>
                  <a:pt x="4750068" y="174178"/>
                </a:lnTo>
                <a:lnTo>
                  <a:pt x="4747588" y="174277"/>
                </a:lnTo>
                <a:close/>
              </a:path>
              <a:path w="5424805" h="210185">
                <a:moveTo>
                  <a:pt x="4848812" y="176361"/>
                </a:moveTo>
                <a:lnTo>
                  <a:pt x="4843355" y="176361"/>
                </a:lnTo>
                <a:lnTo>
                  <a:pt x="4836211" y="176128"/>
                </a:lnTo>
                <a:lnTo>
                  <a:pt x="4799004" y="161478"/>
                </a:lnTo>
                <a:lnTo>
                  <a:pt x="4784493" y="122755"/>
                </a:lnTo>
                <a:lnTo>
                  <a:pt x="4784289" y="114597"/>
                </a:lnTo>
                <a:lnTo>
                  <a:pt x="4784502" y="108011"/>
                </a:lnTo>
                <a:lnTo>
                  <a:pt x="4804113" y="63053"/>
                </a:lnTo>
                <a:lnTo>
                  <a:pt x="4831845" y="51643"/>
                </a:lnTo>
                <a:lnTo>
                  <a:pt x="4849903" y="51643"/>
                </a:lnTo>
                <a:lnTo>
                  <a:pt x="4857791" y="53032"/>
                </a:lnTo>
                <a:lnTo>
                  <a:pt x="4864339" y="55810"/>
                </a:lnTo>
                <a:lnTo>
                  <a:pt x="4870888" y="58489"/>
                </a:lnTo>
                <a:lnTo>
                  <a:pt x="4876246" y="62259"/>
                </a:lnTo>
                <a:lnTo>
                  <a:pt x="4880413" y="67121"/>
                </a:lnTo>
                <a:lnTo>
                  <a:pt x="4884679" y="71983"/>
                </a:lnTo>
                <a:lnTo>
                  <a:pt x="4885595" y="73669"/>
                </a:lnTo>
                <a:lnTo>
                  <a:pt x="4835962" y="73669"/>
                </a:lnTo>
                <a:lnTo>
                  <a:pt x="4832490" y="74414"/>
                </a:lnTo>
                <a:lnTo>
                  <a:pt x="4829514" y="75902"/>
                </a:lnTo>
                <a:lnTo>
                  <a:pt x="4826637" y="77390"/>
                </a:lnTo>
                <a:lnTo>
                  <a:pt x="4824206" y="79424"/>
                </a:lnTo>
                <a:lnTo>
                  <a:pt x="4822221" y="82004"/>
                </a:lnTo>
                <a:lnTo>
                  <a:pt x="4820237" y="84484"/>
                </a:lnTo>
                <a:lnTo>
                  <a:pt x="4818748" y="87461"/>
                </a:lnTo>
                <a:lnTo>
                  <a:pt x="4817756" y="90933"/>
                </a:lnTo>
                <a:lnTo>
                  <a:pt x="4816764" y="94307"/>
                </a:lnTo>
                <a:lnTo>
                  <a:pt x="4816164" y="98077"/>
                </a:lnTo>
                <a:lnTo>
                  <a:pt x="4815970" y="101947"/>
                </a:lnTo>
                <a:lnTo>
                  <a:pt x="4892766" y="101947"/>
                </a:lnTo>
                <a:lnTo>
                  <a:pt x="4892766" y="114597"/>
                </a:lnTo>
                <a:lnTo>
                  <a:pt x="4891922" y="117425"/>
                </a:lnTo>
                <a:lnTo>
                  <a:pt x="4888549" y="120997"/>
                </a:lnTo>
                <a:lnTo>
                  <a:pt x="4886217" y="121890"/>
                </a:lnTo>
                <a:lnTo>
                  <a:pt x="4815970" y="121890"/>
                </a:lnTo>
                <a:lnTo>
                  <a:pt x="4815970" y="126652"/>
                </a:lnTo>
                <a:lnTo>
                  <a:pt x="4840824" y="152846"/>
                </a:lnTo>
                <a:lnTo>
                  <a:pt x="4887539" y="152846"/>
                </a:lnTo>
                <a:lnTo>
                  <a:pt x="4887507" y="158997"/>
                </a:lnTo>
                <a:lnTo>
                  <a:pt x="4885027" y="167580"/>
                </a:lnTo>
                <a:lnTo>
                  <a:pt x="4884530" y="168175"/>
                </a:lnTo>
                <a:lnTo>
                  <a:pt x="4853921" y="176013"/>
                </a:lnTo>
                <a:lnTo>
                  <a:pt x="4848812" y="176361"/>
                </a:lnTo>
                <a:close/>
              </a:path>
              <a:path w="5424805" h="210185">
                <a:moveTo>
                  <a:pt x="4892766" y="101947"/>
                </a:moveTo>
                <a:lnTo>
                  <a:pt x="4862553" y="101947"/>
                </a:lnTo>
                <a:lnTo>
                  <a:pt x="4862851" y="93116"/>
                </a:lnTo>
                <a:lnTo>
                  <a:pt x="4861115" y="86220"/>
                </a:lnTo>
                <a:lnTo>
                  <a:pt x="4857344" y="81260"/>
                </a:lnTo>
                <a:lnTo>
                  <a:pt x="4853574" y="76200"/>
                </a:lnTo>
                <a:lnTo>
                  <a:pt x="4847770" y="73669"/>
                </a:lnTo>
                <a:lnTo>
                  <a:pt x="4885595" y="73669"/>
                </a:lnTo>
                <a:lnTo>
                  <a:pt x="4887805" y="77737"/>
                </a:lnTo>
                <a:lnTo>
                  <a:pt x="4889819" y="84484"/>
                </a:lnTo>
                <a:lnTo>
                  <a:pt x="4891773" y="90933"/>
                </a:lnTo>
                <a:lnTo>
                  <a:pt x="4892752" y="97978"/>
                </a:lnTo>
                <a:lnTo>
                  <a:pt x="4892766" y="101947"/>
                </a:lnTo>
                <a:close/>
              </a:path>
              <a:path w="5424805" h="210185">
                <a:moveTo>
                  <a:pt x="4887539" y="152846"/>
                </a:moveTo>
                <a:lnTo>
                  <a:pt x="4851640" y="152846"/>
                </a:lnTo>
                <a:lnTo>
                  <a:pt x="4856402" y="152449"/>
                </a:lnTo>
                <a:lnTo>
                  <a:pt x="4864637" y="150862"/>
                </a:lnTo>
                <a:lnTo>
                  <a:pt x="4880760" y="145652"/>
                </a:lnTo>
                <a:lnTo>
                  <a:pt x="4882397" y="145256"/>
                </a:lnTo>
                <a:lnTo>
                  <a:pt x="4884382" y="145256"/>
                </a:lnTo>
                <a:lnTo>
                  <a:pt x="4884977" y="145405"/>
                </a:lnTo>
                <a:lnTo>
                  <a:pt x="4885969" y="146000"/>
                </a:lnTo>
                <a:lnTo>
                  <a:pt x="4886366" y="146545"/>
                </a:lnTo>
                <a:lnTo>
                  <a:pt x="4886664" y="147339"/>
                </a:lnTo>
                <a:lnTo>
                  <a:pt x="4887061" y="148034"/>
                </a:lnTo>
                <a:lnTo>
                  <a:pt x="4887309" y="149076"/>
                </a:lnTo>
                <a:lnTo>
                  <a:pt x="4887434" y="150762"/>
                </a:lnTo>
                <a:lnTo>
                  <a:pt x="4887539" y="152846"/>
                </a:lnTo>
                <a:close/>
              </a:path>
              <a:path w="5424805" h="210185">
                <a:moveTo>
                  <a:pt x="5013095" y="54471"/>
                </a:moveTo>
                <a:lnTo>
                  <a:pt x="4981990" y="54471"/>
                </a:lnTo>
                <a:lnTo>
                  <a:pt x="4981990" y="37703"/>
                </a:lnTo>
                <a:lnTo>
                  <a:pt x="5008234" y="942"/>
                </a:lnTo>
                <a:lnTo>
                  <a:pt x="5014087" y="0"/>
                </a:lnTo>
                <a:lnTo>
                  <a:pt x="5024009" y="0"/>
                </a:lnTo>
                <a:lnTo>
                  <a:pt x="5027035" y="297"/>
                </a:lnTo>
                <a:lnTo>
                  <a:pt x="5029913" y="892"/>
                </a:lnTo>
                <a:lnTo>
                  <a:pt x="5032790" y="1389"/>
                </a:lnTo>
                <a:lnTo>
                  <a:pt x="5035072" y="1934"/>
                </a:lnTo>
                <a:lnTo>
                  <a:pt x="5038446" y="3125"/>
                </a:lnTo>
                <a:lnTo>
                  <a:pt x="5039537" y="3720"/>
                </a:lnTo>
                <a:lnTo>
                  <a:pt x="5040033" y="4315"/>
                </a:lnTo>
                <a:lnTo>
                  <a:pt x="5040629" y="4812"/>
                </a:lnTo>
                <a:lnTo>
                  <a:pt x="5041124" y="5606"/>
                </a:lnTo>
                <a:lnTo>
                  <a:pt x="5041521" y="6697"/>
                </a:lnTo>
                <a:lnTo>
                  <a:pt x="5041919" y="7689"/>
                </a:lnTo>
                <a:lnTo>
                  <a:pt x="5042167" y="8979"/>
                </a:lnTo>
                <a:lnTo>
                  <a:pt x="5042266" y="10566"/>
                </a:lnTo>
                <a:lnTo>
                  <a:pt x="5042464" y="12154"/>
                </a:lnTo>
                <a:lnTo>
                  <a:pt x="5042464" y="20984"/>
                </a:lnTo>
                <a:lnTo>
                  <a:pt x="5042266" y="22472"/>
                </a:lnTo>
                <a:lnTo>
                  <a:pt x="5042166" y="23862"/>
                </a:lnTo>
                <a:lnTo>
                  <a:pt x="5041893" y="25003"/>
                </a:lnTo>
                <a:lnTo>
                  <a:pt x="5023712" y="25003"/>
                </a:lnTo>
                <a:lnTo>
                  <a:pt x="5021826" y="25350"/>
                </a:lnTo>
                <a:lnTo>
                  <a:pt x="5018651" y="26739"/>
                </a:lnTo>
                <a:lnTo>
                  <a:pt x="5017312" y="27880"/>
                </a:lnTo>
                <a:lnTo>
                  <a:pt x="5016221" y="29467"/>
                </a:lnTo>
                <a:lnTo>
                  <a:pt x="5015130" y="30956"/>
                </a:lnTo>
                <a:lnTo>
                  <a:pt x="5014336" y="32940"/>
                </a:lnTo>
                <a:lnTo>
                  <a:pt x="5013344" y="37802"/>
                </a:lnTo>
                <a:lnTo>
                  <a:pt x="5013095" y="40778"/>
                </a:lnTo>
                <a:lnTo>
                  <a:pt x="5013095" y="54471"/>
                </a:lnTo>
                <a:close/>
              </a:path>
              <a:path w="5424805" h="210185">
                <a:moveTo>
                  <a:pt x="5039636" y="27681"/>
                </a:moveTo>
                <a:lnTo>
                  <a:pt x="5038545" y="27681"/>
                </a:lnTo>
                <a:lnTo>
                  <a:pt x="5037900" y="27582"/>
                </a:lnTo>
                <a:lnTo>
                  <a:pt x="5037206" y="27384"/>
                </a:lnTo>
                <a:lnTo>
                  <a:pt x="5036511" y="27086"/>
                </a:lnTo>
                <a:lnTo>
                  <a:pt x="5035618" y="26789"/>
                </a:lnTo>
                <a:lnTo>
                  <a:pt x="5034527" y="26491"/>
                </a:lnTo>
                <a:lnTo>
                  <a:pt x="5033534" y="26094"/>
                </a:lnTo>
                <a:lnTo>
                  <a:pt x="5032344" y="25747"/>
                </a:lnTo>
                <a:lnTo>
                  <a:pt x="5029566" y="25151"/>
                </a:lnTo>
                <a:lnTo>
                  <a:pt x="5027879" y="25003"/>
                </a:lnTo>
                <a:lnTo>
                  <a:pt x="5041893" y="25003"/>
                </a:lnTo>
                <a:lnTo>
                  <a:pt x="5041521" y="25747"/>
                </a:lnTo>
                <a:lnTo>
                  <a:pt x="5041224" y="26541"/>
                </a:lnTo>
                <a:lnTo>
                  <a:pt x="5040877" y="27086"/>
                </a:lnTo>
                <a:lnTo>
                  <a:pt x="5040480" y="27384"/>
                </a:lnTo>
                <a:lnTo>
                  <a:pt x="5040083" y="27582"/>
                </a:lnTo>
                <a:lnTo>
                  <a:pt x="5039636" y="27681"/>
                </a:lnTo>
                <a:close/>
              </a:path>
              <a:path w="5424805" h="210185">
                <a:moveTo>
                  <a:pt x="5034824" y="79771"/>
                </a:moveTo>
                <a:lnTo>
                  <a:pt x="4966512" y="79771"/>
                </a:lnTo>
                <a:lnTo>
                  <a:pt x="4965371" y="78829"/>
                </a:lnTo>
                <a:lnTo>
                  <a:pt x="4964578" y="76944"/>
                </a:lnTo>
                <a:lnTo>
                  <a:pt x="4963784" y="74959"/>
                </a:lnTo>
                <a:lnTo>
                  <a:pt x="4963387" y="71685"/>
                </a:lnTo>
                <a:lnTo>
                  <a:pt x="4963486" y="62755"/>
                </a:lnTo>
                <a:lnTo>
                  <a:pt x="4967356" y="54471"/>
                </a:lnTo>
                <a:lnTo>
                  <a:pt x="5034031" y="54471"/>
                </a:lnTo>
                <a:lnTo>
                  <a:pt x="5034675" y="54719"/>
                </a:lnTo>
                <a:lnTo>
                  <a:pt x="5035271" y="55215"/>
                </a:lnTo>
                <a:lnTo>
                  <a:pt x="5035966" y="55612"/>
                </a:lnTo>
                <a:lnTo>
                  <a:pt x="5036511" y="56306"/>
                </a:lnTo>
                <a:lnTo>
                  <a:pt x="5036908" y="57298"/>
                </a:lnTo>
                <a:lnTo>
                  <a:pt x="5037305" y="58191"/>
                </a:lnTo>
                <a:lnTo>
                  <a:pt x="5037603" y="59481"/>
                </a:lnTo>
                <a:lnTo>
                  <a:pt x="5037999" y="62755"/>
                </a:lnTo>
                <a:lnTo>
                  <a:pt x="5038098" y="71685"/>
                </a:lnTo>
                <a:lnTo>
                  <a:pt x="5037652" y="74959"/>
                </a:lnTo>
                <a:lnTo>
                  <a:pt x="5036759" y="76944"/>
                </a:lnTo>
                <a:lnTo>
                  <a:pt x="5035966" y="78829"/>
                </a:lnTo>
                <a:lnTo>
                  <a:pt x="5034824" y="79771"/>
                </a:lnTo>
                <a:close/>
              </a:path>
              <a:path w="5424805" h="210185">
                <a:moveTo>
                  <a:pt x="5000445" y="174277"/>
                </a:moveTo>
                <a:lnTo>
                  <a:pt x="4994492" y="174277"/>
                </a:lnTo>
                <a:lnTo>
                  <a:pt x="4991962" y="174178"/>
                </a:lnTo>
                <a:lnTo>
                  <a:pt x="4981990" y="170160"/>
                </a:lnTo>
                <a:lnTo>
                  <a:pt x="4981990" y="79771"/>
                </a:lnTo>
                <a:lnTo>
                  <a:pt x="5013095" y="79771"/>
                </a:lnTo>
                <a:lnTo>
                  <a:pt x="5013095" y="170160"/>
                </a:lnTo>
                <a:lnTo>
                  <a:pt x="5009821" y="173087"/>
                </a:lnTo>
                <a:lnTo>
                  <a:pt x="5008730" y="173483"/>
                </a:lnTo>
                <a:lnTo>
                  <a:pt x="5007142" y="173781"/>
                </a:lnTo>
                <a:lnTo>
                  <a:pt x="5002975" y="174178"/>
                </a:lnTo>
                <a:lnTo>
                  <a:pt x="5000445" y="174277"/>
                </a:lnTo>
                <a:close/>
              </a:path>
              <a:path w="5424805" h="210185">
                <a:moveTo>
                  <a:pt x="5074927" y="174277"/>
                </a:moveTo>
                <a:lnTo>
                  <a:pt x="5068775" y="174277"/>
                </a:lnTo>
                <a:lnTo>
                  <a:pt x="5066245" y="174178"/>
                </a:lnTo>
                <a:lnTo>
                  <a:pt x="5056224" y="170160"/>
                </a:lnTo>
                <a:lnTo>
                  <a:pt x="5056224" y="5456"/>
                </a:lnTo>
                <a:lnTo>
                  <a:pt x="5056472" y="4762"/>
                </a:lnTo>
                <a:lnTo>
                  <a:pt x="5056968" y="4167"/>
                </a:lnTo>
                <a:lnTo>
                  <a:pt x="5057464" y="3472"/>
                </a:lnTo>
                <a:lnTo>
                  <a:pt x="5058308" y="2877"/>
                </a:lnTo>
                <a:lnTo>
                  <a:pt x="5060689" y="1884"/>
                </a:lnTo>
                <a:lnTo>
                  <a:pt x="5062276" y="1537"/>
                </a:lnTo>
                <a:lnTo>
                  <a:pt x="5064261" y="1339"/>
                </a:lnTo>
                <a:lnTo>
                  <a:pt x="5066245" y="1041"/>
                </a:lnTo>
                <a:lnTo>
                  <a:pt x="5068775" y="892"/>
                </a:lnTo>
                <a:lnTo>
                  <a:pt x="5074927" y="892"/>
                </a:lnTo>
                <a:lnTo>
                  <a:pt x="5077457" y="1041"/>
                </a:lnTo>
                <a:lnTo>
                  <a:pt x="5079441" y="1339"/>
                </a:lnTo>
                <a:lnTo>
                  <a:pt x="5081426" y="1537"/>
                </a:lnTo>
                <a:lnTo>
                  <a:pt x="5083013" y="1885"/>
                </a:lnTo>
                <a:lnTo>
                  <a:pt x="5085395" y="2877"/>
                </a:lnTo>
                <a:lnTo>
                  <a:pt x="5086238" y="3472"/>
                </a:lnTo>
                <a:lnTo>
                  <a:pt x="5086734" y="4167"/>
                </a:lnTo>
                <a:lnTo>
                  <a:pt x="5087230" y="4762"/>
                </a:lnTo>
                <a:lnTo>
                  <a:pt x="5087478" y="5456"/>
                </a:lnTo>
                <a:lnTo>
                  <a:pt x="5087478" y="170160"/>
                </a:lnTo>
                <a:lnTo>
                  <a:pt x="5077457" y="174178"/>
                </a:lnTo>
                <a:lnTo>
                  <a:pt x="5074927" y="174277"/>
                </a:lnTo>
                <a:close/>
              </a:path>
              <a:path w="5424805" h="210185">
                <a:moveTo>
                  <a:pt x="5169780" y="176361"/>
                </a:moveTo>
                <a:lnTo>
                  <a:pt x="5130788" y="165596"/>
                </a:lnTo>
                <a:lnTo>
                  <a:pt x="5112742" y="128996"/>
                </a:lnTo>
                <a:lnTo>
                  <a:pt x="5111961" y="112960"/>
                </a:lnTo>
                <a:lnTo>
                  <a:pt x="5112105" y="108694"/>
                </a:lnTo>
                <a:lnTo>
                  <a:pt x="5126918" y="69205"/>
                </a:lnTo>
                <a:lnTo>
                  <a:pt x="5165102" y="51931"/>
                </a:lnTo>
                <a:lnTo>
                  <a:pt x="5172460" y="51643"/>
                </a:lnTo>
                <a:lnTo>
                  <a:pt x="5179650" y="51894"/>
                </a:lnTo>
                <a:lnTo>
                  <a:pt x="5216364" y="67567"/>
                </a:lnTo>
                <a:lnTo>
                  <a:pt x="5221126" y="72727"/>
                </a:lnTo>
                <a:lnTo>
                  <a:pt x="5223120" y="76348"/>
                </a:lnTo>
                <a:lnTo>
                  <a:pt x="5166755" y="76348"/>
                </a:lnTo>
                <a:lnTo>
                  <a:pt x="5162687" y="77191"/>
                </a:lnTo>
                <a:lnTo>
                  <a:pt x="5144033" y="107850"/>
                </a:lnTo>
                <a:lnTo>
                  <a:pt x="5144108" y="120004"/>
                </a:lnTo>
                <a:lnTo>
                  <a:pt x="5165762" y="151506"/>
                </a:lnTo>
                <a:lnTo>
                  <a:pt x="5221304" y="151506"/>
                </a:lnTo>
                <a:lnTo>
                  <a:pt x="5220382" y="153144"/>
                </a:lnTo>
                <a:lnTo>
                  <a:pt x="5215322" y="158799"/>
                </a:lnTo>
                <a:lnTo>
                  <a:pt x="5210361" y="164455"/>
                </a:lnTo>
                <a:lnTo>
                  <a:pt x="5204061" y="168820"/>
                </a:lnTo>
                <a:lnTo>
                  <a:pt x="5196421" y="171896"/>
                </a:lnTo>
                <a:lnTo>
                  <a:pt x="5190458" y="173849"/>
                </a:lnTo>
                <a:lnTo>
                  <a:pt x="5184031" y="175245"/>
                </a:lnTo>
                <a:lnTo>
                  <a:pt x="5177138" y="176082"/>
                </a:lnTo>
                <a:lnTo>
                  <a:pt x="5169780" y="176361"/>
                </a:lnTo>
                <a:close/>
              </a:path>
              <a:path w="5424805" h="210185">
                <a:moveTo>
                  <a:pt x="5221304" y="151506"/>
                </a:moveTo>
                <a:lnTo>
                  <a:pt x="5175585" y="151506"/>
                </a:lnTo>
                <a:lnTo>
                  <a:pt x="5179703" y="150663"/>
                </a:lnTo>
                <a:lnTo>
                  <a:pt x="5186648" y="147290"/>
                </a:lnTo>
                <a:lnTo>
                  <a:pt x="5198355" y="120004"/>
                </a:lnTo>
                <a:lnTo>
                  <a:pt x="5198280" y="107850"/>
                </a:lnTo>
                <a:lnTo>
                  <a:pt x="5197909" y="103683"/>
                </a:lnTo>
                <a:lnTo>
                  <a:pt x="5196123" y="94555"/>
                </a:lnTo>
                <a:lnTo>
                  <a:pt x="5194635" y="90586"/>
                </a:lnTo>
                <a:lnTo>
                  <a:pt x="5192551" y="87213"/>
                </a:lnTo>
                <a:lnTo>
                  <a:pt x="5190468" y="83740"/>
                </a:lnTo>
                <a:lnTo>
                  <a:pt x="5187689" y="81061"/>
                </a:lnTo>
                <a:lnTo>
                  <a:pt x="5184128" y="79126"/>
                </a:lnTo>
                <a:lnTo>
                  <a:pt x="5180843" y="77291"/>
                </a:lnTo>
                <a:lnTo>
                  <a:pt x="5176576" y="76348"/>
                </a:lnTo>
                <a:lnTo>
                  <a:pt x="5223120" y="76348"/>
                </a:lnTo>
                <a:lnTo>
                  <a:pt x="5230279" y="115192"/>
                </a:lnTo>
                <a:lnTo>
                  <a:pt x="5230107" y="120004"/>
                </a:lnTo>
                <a:lnTo>
                  <a:pt x="5229424" y="126466"/>
                </a:lnTo>
                <a:lnTo>
                  <a:pt x="5228261" y="132745"/>
                </a:lnTo>
                <a:lnTo>
                  <a:pt x="5226633" y="138707"/>
                </a:lnTo>
                <a:lnTo>
                  <a:pt x="5224152" y="146446"/>
                </a:lnTo>
                <a:lnTo>
                  <a:pt x="5221304" y="151506"/>
                </a:lnTo>
                <a:close/>
              </a:path>
              <a:path w="5424805" h="210185">
                <a:moveTo>
                  <a:pt x="5299480" y="174277"/>
                </a:moveTo>
                <a:lnTo>
                  <a:pt x="5291245" y="174277"/>
                </a:lnTo>
                <a:lnTo>
                  <a:pt x="5287872" y="174178"/>
                </a:lnTo>
                <a:lnTo>
                  <a:pt x="5245555" y="67567"/>
                </a:lnTo>
                <a:lnTo>
                  <a:pt x="5244735" y="65087"/>
                </a:lnTo>
                <a:lnTo>
                  <a:pt x="5244251" y="63202"/>
                </a:lnTo>
                <a:lnTo>
                  <a:pt x="5243869" y="60523"/>
                </a:lnTo>
                <a:lnTo>
                  <a:pt x="5243769" y="57695"/>
                </a:lnTo>
                <a:lnTo>
                  <a:pt x="5243967" y="57001"/>
                </a:lnTo>
                <a:lnTo>
                  <a:pt x="5244860" y="55711"/>
                </a:lnTo>
                <a:lnTo>
                  <a:pt x="5245704" y="55215"/>
                </a:lnTo>
                <a:lnTo>
                  <a:pt x="5246895" y="54917"/>
                </a:lnTo>
                <a:lnTo>
                  <a:pt x="5248085" y="54520"/>
                </a:lnTo>
                <a:lnTo>
                  <a:pt x="5249673" y="54223"/>
                </a:lnTo>
                <a:lnTo>
                  <a:pt x="5253740" y="53826"/>
                </a:lnTo>
                <a:lnTo>
                  <a:pt x="5256320" y="53726"/>
                </a:lnTo>
                <a:lnTo>
                  <a:pt x="5262670" y="53726"/>
                </a:lnTo>
                <a:lnTo>
                  <a:pt x="5265349" y="53826"/>
                </a:lnTo>
                <a:lnTo>
                  <a:pt x="5269517" y="54223"/>
                </a:lnTo>
                <a:lnTo>
                  <a:pt x="5271104" y="54520"/>
                </a:lnTo>
                <a:lnTo>
                  <a:pt x="5272195" y="54917"/>
                </a:lnTo>
                <a:lnTo>
                  <a:pt x="5273386" y="55314"/>
                </a:lnTo>
                <a:lnTo>
                  <a:pt x="5274230" y="55860"/>
                </a:lnTo>
                <a:lnTo>
                  <a:pt x="5275221" y="57249"/>
                </a:lnTo>
                <a:lnTo>
                  <a:pt x="5275568" y="58092"/>
                </a:lnTo>
                <a:lnTo>
                  <a:pt x="5275767" y="59084"/>
                </a:lnTo>
                <a:lnTo>
                  <a:pt x="5297794" y="140344"/>
                </a:lnTo>
                <a:lnTo>
                  <a:pt x="5297943" y="141833"/>
                </a:lnTo>
                <a:lnTo>
                  <a:pt x="5322514" y="141833"/>
                </a:lnTo>
                <a:lnTo>
                  <a:pt x="5315951" y="167580"/>
                </a:lnTo>
                <a:lnTo>
                  <a:pt x="5315653" y="168969"/>
                </a:lnTo>
                <a:lnTo>
                  <a:pt x="5315157" y="170110"/>
                </a:lnTo>
                <a:lnTo>
                  <a:pt x="5314462" y="171003"/>
                </a:lnTo>
                <a:lnTo>
                  <a:pt x="5313867" y="171896"/>
                </a:lnTo>
                <a:lnTo>
                  <a:pt x="5312825" y="172590"/>
                </a:lnTo>
                <a:lnTo>
                  <a:pt x="5309849" y="173583"/>
                </a:lnTo>
                <a:lnTo>
                  <a:pt x="5307815" y="173880"/>
                </a:lnTo>
                <a:lnTo>
                  <a:pt x="5305235" y="173980"/>
                </a:lnTo>
                <a:lnTo>
                  <a:pt x="5302754" y="174178"/>
                </a:lnTo>
                <a:lnTo>
                  <a:pt x="5299480" y="174277"/>
                </a:lnTo>
                <a:close/>
              </a:path>
              <a:path w="5424805" h="210185">
                <a:moveTo>
                  <a:pt x="5322514" y="141833"/>
                </a:moveTo>
                <a:lnTo>
                  <a:pt x="5297943" y="141833"/>
                </a:lnTo>
                <a:lnTo>
                  <a:pt x="5298240" y="140344"/>
                </a:lnTo>
                <a:lnTo>
                  <a:pt x="5318779" y="59084"/>
                </a:lnTo>
                <a:lnTo>
                  <a:pt x="5331329" y="53726"/>
                </a:lnTo>
                <a:lnTo>
                  <a:pt x="5337481" y="53726"/>
                </a:lnTo>
                <a:lnTo>
                  <a:pt x="5339962" y="53826"/>
                </a:lnTo>
                <a:lnTo>
                  <a:pt x="5343732" y="54223"/>
                </a:lnTo>
                <a:lnTo>
                  <a:pt x="5345220" y="54520"/>
                </a:lnTo>
                <a:lnTo>
                  <a:pt x="5346312" y="54917"/>
                </a:lnTo>
                <a:lnTo>
                  <a:pt x="5347503" y="55314"/>
                </a:lnTo>
                <a:lnTo>
                  <a:pt x="5348296" y="55810"/>
                </a:lnTo>
                <a:lnTo>
                  <a:pt x="5348693" y="56405"/>
                </a:lnTo>
                <a:lnTo>
                  <a:pt x="5349189" y="57001"/>
                </a:lnTo>
                <a:lnTo>
                  <a:pt x="5349513" y="57695"/>
                </a:lnTo>
                <a:lnTo>
                  <a:pt x="5349936" y="59382"/>
                </a:lnTo>
                <a:lnTo>
                  <a:pt x="5360742" y="99268"/>
                </a:lnTo>
                <a:lnTo>
                  <a:pt x="5333364" y="99268"/>
                </a:lnTo>
                <a:lnTo>
                  <a:pt x="5322514" y="141833"/>
                </a:lnTo>
                <a:close/>
              </a:path>
              <a:path w="5424805" h="210185">
                <a:moveTo>
                  <a:pt x="5400639" y="141833"/>
                </a:moveTo>
                <a:lnTo>
                  <a:pt x="5372208" y="141833"/>
                </a:lnTo>
                <a:lnTo>
                  <a:pt x="5372506" y="140344"/>
                </a:lnTo>
                <a:lnTo>
                  <a:pt x="5393490" y="59084"/>
                </a:lnTo>
                <a:lnTo>
                  <a:pt x="5393688" y="58092"/>
                </a:lnTo>
                <a:lnTo>
                  <a:pt x="5406190" y="53726"/>
                </a:lnTo>
                <a:lnTo>
                  <a:pt x="5412342" y="53726"/>
                </a:lnTo>
                <a:lnTo>
                  <a:pt x="5414822" y="53826"/>
                </a:lnTo>
                <a:lnTo>
                  <a:pt x="5418691" y="54223"/>
                </a:lnTo>
                <a:lnTo>
                  <a:pt x="5420229" y="54520"/>
                </a:lnTo>
                <a:lnTo>
                  <a:pt x="5421321" y="54917"/>
                </a:lnTo>
                <a:lnTo>
                  <a:pt x="5422512" y="55215"/>
                </a:lnTo>
                <a:lnTo>
                  <a:pt x="5423305" y="55711"/>
                </a:lnTo>
                <a:lnTo>
                  <a:pt x="5423703" y="56405"/>
                </a:lnTo>
                <a:lnTo>
                  <a:pt x="5424099" y="57001"/>
                </a:lnTo>
                <a:lnTo>
                  <a:pt x="5424298" y="57695"/>
                </a:lnTo>
                <a:lnTo>
                  <a:pt x="5424298" y="59382"/>
                </a:lnTo>
                <a:lnTo>
                  <a:pt x="5424149" y="60523"/>
                </a:lnTo>
                <a:lnTo>
                  <a:pt x="5423851" y="61912"/>
                </a:lnTo>
                <a:lnTo>
                  <a:pt x="5423629" y="63301"/>
                </a:lnTo>
                <a:lnTo>
                  <a:pt x="5423179" y="65186"/>
                </a:lnTo>
                <a:lnTo>
                  <a:pt x="5422512" y="67567"/>
                </a:lnTo>
                <a:lnTo>
                  <a:pt x="5400639" y="141833"/>
                </a:lnTo>
                <a:close/>
              </a:path>
              <a:path w="5424805" h="210185">
                <a:moveTo>
                  <a:pt x="5376722" y="174277"/>
                </a:moveTo>
                <a:lnTo>
                  <a:pt x="5368685" y="174277"/>
                </a:lnTo>
                <a:lnTo>
                  <a:pt x="5365411" y="174178"/>
                </a:lnTo>
                <a:lnTo>
                  <a:pt x="5333512" y="100458"/>
                </a:lnTo>
                <a:lnTo>
                  <a:pt x="5333364" y="99268"/>
                </a:lnTo>
                <a:lnTo>
                  <a:pt x="5360742" y="99268"/>
                </a:lnTo>
                <a:lnTo>
                  <a:pt x="5371910" y="140493"/>
                </a:lnTo>
                <a:lnTo>
                  <a:pt x="5372208" y="141833"/>
                </a:lnTo>
                <a:lnTo>
                  <a:pt x="5400639" y="141833"/>
                </a:lnTo>
                <a:lnTo>
                  <a:pt x="5392647" y="168969"/>
                </a:lnTo>
                <a:lnTo>
                  <a:pt x="5392101" y="170110"/>
                </a:lnTo>
                <a:lnTo>
                  <a:pt x="5391407" y="171003"/>
                </a:lnTo>
                <a:lnTo>
                  <a:pt x="5390811" y="171896"/>
                </a:lnTo>
                <a:lnTo>
                  <a:pt x="5389819" y="172590"/>
                </a:lnTo>
                <a:lnTo>
                  <a:pt x="5387041" y="173583"/>
                </a:lnTo>
                <a:lnTo>
                  <a:pt x="5385057" y="173880"/>
                </a:lnTo>
                <a:lnTo>
                  <a:pt x="5382477" y="173980"/>
                </a:lnTo>
                <a:lnTo>
                  <a:pt x="5379996" y="174178"/>
                </a:lnTo>
                <a:lnTo>
                  <a:pt x="5376722" y="1742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1018" y="4615430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0767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5795" y="390609"/>
            <a:ext cx="2248582" cy="2829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5743" y="3992425"/>
            <a:ext cx="179070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5935" y="839527"/>
            <a:ext cx="7766630" cy="240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144" y="1220527"/>
            <a:ext cx="3807850" cy="240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823" y="1601527"/>
            <a:ext cx="4399661" cy="194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9700" y="1975556"/>
            <a:ext cx="1781962" cy="218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9700" y="2281249"/>
            <a:ext cx="1831054" cy="2175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9700" y="2585156"/>
            <a:ext cx="1812131" cy="2187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406" y="2896927"/>
            <a:ext cx="4704609" cy="2408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2110" y="3275409"/>
            <a:ext cx="829381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0743" y="3275409"/>
            <a:ext cx="553435" cy="1842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6671" y="738373"/>
            <a:ext cx="588010" cy="315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ts val="2395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635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14020">
              <a:lnSpc>
                <a:spcPct val="100000"/>
              </a:lnSpc>
              <a:spcBef>
                <a:spcPts val="365"/>
              </a:spcBef>
            </a:pPr>
            <a:r>
              <a:rPr sz="2100" b="1" dirty="0">
                <a:latin typeface="Arial"/>
                <a:cs typeface="Arial"/>
              </a:rPr>
              <a:t>○</a:t>
            </a:r>
            <a:endParaRPr sz="2100">
              <a:latin typeface="Arial"/>
              <a:cs typeface="Arial"/>
            </a:endParaRPr>
          </a:p>
          <a:p>
            <a:pPr marL="414020">
              <a:lnSpc>
                <a:spcPct val="100000"/>
              </a:lnSpc>
              <a:spcBef>
                <a:spcPts val="405"/>
              </a:spcBef>
            </a:pPr>
            <a:r>
              <a:rPr sz="2100" b="1" dirty="0">
                <a:latin typeface="Arial"/>
                <a:cs typeface="Arial"/>
              </a:rPr>
              <a:t>○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2110" y="3646884"/>
            <a:ext cx="829381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0743" y="3646884"/>
            <a:ext cx="1078073" cy="1842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2110" y="4018359"/>
            <a:ext cx="829381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0743" y="4018359"/>
            <a:ext cx="1006301" cy="1842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2110" y="4389834"/>
            <a:ext cx="829381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60743" y="4389834"/>
            <a:ext cx="1460785" cy="228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5824" y="390609"/>
            <a:ext cx="1420976" cy="2281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5743" y="3992425"/>
            <a:ext cx="179070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361" y="839527"/>
            <a:ext cx="8128916" cy="24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4894" y="1220527"/>
            <a:ext cx="4037571" cy="240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5183" y="1594556"/>
            <a:ext cx="3499429" cy="218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2272" y="1591579"/>
            <a:ext cx="1417860" cy="221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8038" y="1946981"/>
            <a:ext cx="6135271" cy="218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9700" y="1947874"/>
            <a:ext cx="1376456" cy="17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1399" y="2299406"/>
            <a:ext cx="7427576" cy="2187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5533" y="2657040"/>
            <a:ext cx="722548" cy="2135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700" y="3005149"/>
            <a:ext cx="1376456" cy="1754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24662" y="3004256"/>
            <a:ext cx="5930658" cy="2184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1399" y="3356681"/>
            <a:ext cx="6959098" cy="2187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7914" y="3709999"/>
            <a:ext cx="3042511" cy="2178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3868" y="4061531"/>
            <a:ext cx="1222193" cy="1763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3852" y="4061531"/>
            <a:ext cx="1245443" cy="2184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6671" y="738373"/>
            <a:ext cx="588010" cy="391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42164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42164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7973" y="4410979"/>
            <a:ext cx="3888053" cy="2217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5795" y="390609"/>
            <a:ext cx="1909701" cy="2281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3823" y="839527"/>
            <a:ext cx="5380194" cy="24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9736" y="1213556"/>
            <a:ext cx="3239072" cy="218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1932" y="1214449"/>
            <a:ext cx="1362758" cy="175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9700" y="1567320"/>
            <a:ext cx="1221005" cy="1750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0643" y="1563004"/>
            <a:ext cx="6256557" cy="22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9700" y="1919745"/>
            <a:ext cx="1221005" cy="1750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0643" y="1915429"/>
            <a:ext cx="5745037" cy="2214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619" y="2277802"/>
            <a:ext cx="5797199" cy="2408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526" y="2664458"/>
            <a:ext cx="1267477" cy="188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1298" y="2655528"/>
            <a:ext cx="6159900" cy="2440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5412" y="3039802"/>
            <a:ext cx="4314715" cy="2408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43659" y="3045458"/>
            <a:ext cx="624885" cy="1884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6671" y="711957"/>
            <a:ext cx="588010" cy="2968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505"/>
              </a:spcBef>
            </a:pPr>
            <a:r>
              <a:rPr sz="2000" b="1" dirty="0">
                <a:solidFill>
                  <a:srgbClr val="642C85"/>
                </a:solidFill>
                <a:latin typeface="Arial"/>
                <a:cs typeface="Arial"/>
              </a:rPr>
              <a:t>●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dirty="0">
                <a:latin typeface="Arial"/>
                <a:cs typeface="Arial"/>
              </a:rPr>
              <a:t>○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200" b="1" dirty="0">
                <a:solidFill>
                  <a:srgbClr val="DB4437"/>
                </a:solidFill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1619" y="3420802"/>
            <a:ext cx="3308605" cy="2405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7049" y="3422291"/>
            <a:ext cx="1201793" cy="2390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99441" y="3421844"/>
            <a:ext cx="1057191" cy="1930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210" y="391204"/>
            <a:ext cx="1005532" cy="2275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995" y="390609"/>
            <a:ext cx="2794108" cy="28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6824" y="769651"/>
            <a:ext cx="8510270" cy="37395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459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Text Styling</a:t>
            </a:r>
            <a:r>
              <a:rPr sz="1400" u="heavy" spc="-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5"/>
              </a:rPr>
              <a:t>(MDN)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6"/>
              </a:rPr>
              <a:t>CSS Values and Units</a:t>
            </a:r>
            <a:r>
              <a:rPr sz="1400" u="heavy" spc="-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6"/>
              </a:rPr>
              <a:t>(MDN)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7"/>
              </a:rPr>
              <a:t>Box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7"/>
              </a:rPr>
              <a:t>Model</a:t>
            </a:r>
            <a:r>
              <a:rPr sz="1400" u="heavy" spc="-10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7"/>
              </a:rPr>
              <a:t>(MDN)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spc="-5" dirty="0">
                <a:latin typeface="Arial"/>
                <a:cs typeface="Arial"/>
              </a:rPr>
              <a:t>Old but </a:t>
            </a:r>
            <a:r>
              <a:rPr sz="1400" dirty="0">
                <a:latin typeface="Arial"/>
                <a:cs typeface="Arial"/>
              </a:rPr>
              <a:t>very </a:t>
            </a:r>
            <a:r>
              <a:rPr sz="1400" spc="-5" dirty="0">
                <a:latin typeface="Arial"/>
                <a:cs typeface="Arial"/>
              </a:rPr>
              <a:t>good positioning tutorial:</a:t>
            </a:r>
            <a:r>
              <a:rPr sz="1400" spc="-40" dirty="0">
                <a:solidFill>
                  <a:srgbClr val="4FC3F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8"/>
              </a:rPr>
              <a:t>http://www.barelyfitz.com/screencast/html-training/css/positioning/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spc="-5" dirty="0">
                <a:latin typeface="Arial"/>
                <a:cs typeface="Arial"/>
              </a:rPr>
              <a:t>CSS positioning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interactive:</a:t>
            </a:r>
            <a:endParaRPr sz="1400" dirty="0">
              <a:latin typeface="Arial"/>
              <a:cs typeface="Arial"/>
            </a:endParaRPr>
          </a:p>
          <a:p>
            <a:pPr marL="326390" marR="5080">
              <a:lnSpc>
                <a:spcPct val="116100"/>
              </a:lnSpc>
              <a:spcBef>
                <a:spcPts val="390"/>
              </a:spcBef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9"/>
              </a:rPr>
              <a:t>https://medium.freecodecamp.com/css-positioning-explained-by-building-an-ice-cream-sundae-831cb88 </a:t>
            </a:r>
            <a:r>
              <a:rPr sz="1400" spc="-5" dirty="0">
                <a:solidFill>
                  <a:srgbClr val="4FC3F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9"/>
              </a:rPr>
              <a:t>4bfa9</a:t>
            </a:r>
            <a:r>
              <a:rPr sz="1400" spc="-5" dirty="0">
                <a:solidFill>
                  <a:srgbClr val="4FC3F6"/>
                </a:solidFill>
                <a:latin typeface="Arial"/>
                <a:cs typeface="Arial"/>
                <a:hlinkClick r:id="rId9"/>
              </a:rPr>
              <a:t> </a:t>
            </a:r>
            <a:r>
              <a:rPr sz="1400" dirty="0">
                <a:solidFill>
                  <a:srgbClr val="4285F4"/>
                </a:solidFill>
                <a:latin typeface="Arial"/>
                <a:cs typeface="Arial"/>
              </a:rPr>
              <a:t>&amp;</a:t>
            </a:r>
            <a:r>
              <a:rPr sz="1400" spc="-5" dirty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0"/>
              </a:rPr>
              <a:t>https://www.rtfmanual.io/csssundae/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23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spc="-5" dirty="0">
                <a:latin typeface="Arial"/>
                <a:cs typeface="Arial"/>
              </a:rPr>
              <a:t>Learn layout:</a:t>
            </a:r>
            <a:r>
              <a:rPr sz="1400" spc="-5" dirty="0">
                <a:solidFill>
                  <a:srgbClr val="4FC3F6"/>
                </a:solidFill>
                <a:latin typeface="Arial"/>
                <a:cs typeface="Arial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1"/>
              </a:rPr>
              <a:t>http://learnlayout.com/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2"/>
              </a:rPr>
              <a:t>Position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2"/>
              </a:rPr>
              <a:t>(MDN)</a:t>
            </a:r>
            <a:r>
              <a:rPr sz="1400" dirty="0">
                <a:solidFill>
                  <a:srgbClr val="4FC3F6"/>
                </a:solidFill>
                <a:latin typeface="Arial"/>
                <a:cs typeface="Arial"/>
                <a:hlinkClick r:id="rId12"/>
              </a:rPr>
              <a:t> </a:t>
            </a:r>
            <a:r>
              <a:rPr sz="1400" dirty="0">
                <a:solidFill>
                  <a:srgbClr val="4285F4"/>
                </a:solidFill>
                <a:latin typeface="Arial"/>
                <a:cs typeface="Arial"/>
              </a:rPr>
              <a:t>&amp;</a:t>
            </a:r>
            <a:r>
              <a:rPr sz="1400" dirty="0">
                <a:solidFill>
                  <a:srgbClr val="4FC3F6"/>
                </a:solidFill>
                <a:latin typeface="Arial"/>
                <a:cs typeface="Arial"/>
                <a:hlinkClick r:id="rId13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3"/>
              </a:rPr>
              <a:t>Positioning example</a:t>
            </a:r>
            <a:r>
              <a:rPr sz="1400" u="heavy" spc="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3"/>
              </a:rPr>
              <a:t>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3"/>
              </a:rPr>
              <a:t>(MDN)</a:t>
            </a:r>
            <a:endParaRPr sz="1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1620"/>
              </a:spcBef>
              <a:buClr>
                <a:srgbClr val="4285F4"/>
              </a:buClr>
              <a:buSzPct val="171428"/>
              <a:buChar char="●"/>
              <a:tabLst>
                <a:tab pos="326390" algn="l"/>
                <a:tab pos="327025" algn="l"/>
              </a:tabLst>
            </a:pP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4"/>
              </a:rPr>
              <a:t>A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4"/>
              </a:rPr>
              <a:t>Guide To Flexbox </a:t>
            </a:r>
            <a:r>
              <a:rPr sz="1400" u="heavy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4"/>
              </a:rPr>
              <a:t>(CSS</a:t>
            </a:r>
            <a:r>
              <a:rPr sz="1400" u="heavy" spc="-1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4"/>
              </a:rPr>
              <a:t> </a:t>
            </a:r>
            <a:r>
              <a:rPr sz="1400" u="heavy" spc="-5" dirty="0">
                <a:solidFill>
                  <a:srgbClr val="4FC3F6"/>
                </a:solidFill>
                <a:uFill>
                  <a:solidFill>
                    <a:srgbClr val="4FC3F6"/>
                  </a:solidFill>
                </a:uFill>
                <a:latin typeface="Arial"/>
                <a:cs typeface="Arial"/>
                <a:hlinkClick r:id="rId14"/>
              </a:rPr>
              <a:t>Tricks)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4696460"/>
          </a:xfrm>
          <a:custGeom>
            <a:avLst/>
            <a:gdLst/>
            <a:ahLst/>
            <a:cxnLst/>
            <a:rect l="l" t="t" r="r" b="b"/>
            <a:pathLst>
              <a:path w="9144000" h="4696460">
                <a:moveTo>
                  <a:pt x="0" y="4695899"/>
                </a:moveTo>
                <a:lnTo>
                  <a:pt x="9143999" y="4695899"/>
                </a:lnTo>
                <a:lnTo>
                  <a:pt x="9143999" y="0"/>
                </a:lnTo>
                <a:lnTo>
                  <a:pt x="0" y="0"/>
                </a:lnTo>
                <a:lnTo>
                  <a:pt x="0" y="46958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795" y="389418"/>
            <a:ext cx="2698687" cy="284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8112" y="1019892"/>
            <a:ext cx="1428560" cy="180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3769" y="1424720"/>
            <a:ext cx="3898969" cy="2405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186" y="1806762"/>
            <a:ext cx="2510205" cy="2397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3769" y="2198031"/>
            <a:ext cx="1237228" cy="2291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3769" y="2588830"/>
            <a:ext cx="3136629" cy="2424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1990" y="2980742"/>
            <a:ext cx="2434118" cy="2088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8614" y="3335971"/>
            <a:ext cx="3977032" cy="242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1224" y="851603"/>
            <a:ext cx="209550" cy="3162403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459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360"/>
              </a:spcBef>
            </a:pPr>
            <a:r>
              <a:rPr sz="2200" b="1" dirty="0" smtClean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360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27940">
              <a:lnSpc>
                <a:spcPct val="100000"/>
              </a:lnSpc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50289" y="3742867"/>
            <a:ext cx="1254716" cy="2132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3769" y="3716971"/>
            <a:ext cx="1969920" cy="24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6969" y="4075925"/>
            <a:ext cx="2576429" cy="242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68100" y="1211700"/>
            <a:ext cx="3750024" cy="25875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95899"/>
            <a:ext cx="9144000" cy="447675"/>
          </a:xfrm>
          <a:custGeom>
            <a:avLst/>
            <a:gdLst/>
            <a:ahLst/>
            <a:cxnLst/>
            <a:rect l="l" t="t" r="r" b="b"/>
            <a:pathLst>
              <a:path w="9144000" h="447675">
                <a:moveTo>
                  <a:pt x="0" y="447599"/>
                </a:moveTo>
                <a:lnTo>
                  <a:pt x="9143999" y="447599"/>
                </a:lnTo>
                <a:lnTo>
                  <a:pt x="9143999" y="0"/>
                </a:lnTo>
                <a:lnTo>
                  <a:pt x="0" y="0"/>
                </a:lnTo>
                <a:lnTo>
                  <a:pt x="0" y="447599"/>
                </a:lnTo>
                <a:close/>
              </a:path>
            </a:pathLst>
          </a:custGeom>
          <a:solidFill>
            <a:srgbClr val="642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849299"/>
            <a:ext cx="9144000" cy="847090"/>
          </a:xfrm>
          <a:custGeom>
            <a:avLst/>
            <a:gdLst/>
            <a:ahLst/>
            <a:cxnLst/>
            <a:rect l="l" t="t" r="r" b="b"/>
            <a:pathLst>
              <a:path w="9144000" h="847089">
                <a:moveTo>
                  <a:pt x="0" y="846599"/>
                </a:moveTo>
                <a:lnTo>
                  <a:pt x="9143999" y="846599"/>
                </a:lnTo>
                <a:lnTo>
                  <a:pt x="9143999" y="0"/>
                </a:lnTo>
                <a:lnTo>
                  <a:pt x="0" y="0"/>
                </a:lnTo>
                <a:lnTo>
                  <a:pt x="0" y="8465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3849370"/>
          </a:xfrm>
          <a:custGeom>
            <a:avLst/>
            <a:gdLst/>
            <a:ahLst/>
            <a:cxnLst/>
            <a:rect l="l" t="t" r="r" b="b"/>
            <a:pathLst>
              <a:path w="9144000" h="3849370">
                <a:moveTo>
                  <a:pt x="0" y="0"/>
                </a:moveTo>
                <a:lnTo>
                  <a:pt x="9143999" y="0"/>
                </a:lnTo>
                <a:lnTo>
                  <a:pt x="9143999" y="3849299"/>
                </a:lnTo>
                <a:lnTo>
                  <a:pt x="0" y="3849299"/>
                </a:lnTo>
                <a:lnTo>
                  <a:pt x="0" y="0"/>
                </a:lnTo>
                <a:close/>
              </a:path>
            </a:pathLst>
          </a:custGeom>
          <a:solidFill>
            <a:srgbClr val="F692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0986" y="1460974"/>
            <a:ext cx="3191476" cy="4359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7203" y="843087"/>
            <a:ext cx="4670205" cy="251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2379" y="1258169"/>
            <a:ext cx="521334" cy="187960"/>
          </a:xfrm>
          <a:custGeom>
            <a:avLst/>
            <a:gdLst/>
            <a:ahLst/>
            <a:cxnLst/>
            <a:rect l="l" t="t" r="r" b="b"/>
            <a:pathLst>
              <a:path w="521334" h="187959">
                <a:moveTo>
                  <a:pt x="22572" y="185439"/>
                </a:moveTo>
                <a:lnTo>
                  <a:pt x="15230" y="185439"/>
                </a:lnTo>
                <a:lnTo>
                  <a:pt x="12154" y="185291"/>
                </a:lnTo>
                <a:lnTo>
                  <a:pt x="0" y="180181"/>
                </a:lnTo>
                <a:lnTo>
                  <a:pt x="0" y="7739"/>
                </a:lnTo>
                <a:lnTo>
                  <a:pt x="1041" y="4712"/>
                </a:lnTo>
                <a:lnTo>
                  <a:pt x="3125" y="2827"/>
                </a:lnTo>
                <a:lnTo>
                  <a:pt x="5308" y="942"/>
                </a:lnTo>
                <a:lnTo>
                  <a:pt x="7987" y="0"/>
                </a:lnTo>
                <a:lnTo>
                  <a:pt x="98821" y="0"/>
                </a:lnTo>
                <a:lnTo>
                  <a:pt x="99566" y="297"/>
                </a:lnTo>
                <a:lnTo>
                  <a:pt x="100161" y="892"/>
                </a:lnTo>
                <a:lnTo>
                  <a:pt x="100855" y="1389"/>
                </a:lnTo>
                <a:lnTo>
                  <a:pt x="101451" y="2232"/>
                </a:lnTo>
                <a:lnTo>
                  <a:pt x="101947" y="3423"/>
                </a:lnTo>
                <a:lnTo>
                  <a:pt x="102542" y="4613"/>
                </a:lnTo>
                <a:lnTo>
                  <a:pt x="102939" y="6201"/>
                </a:lnTo>
                <a:lnTo>
                  <a:pt x="103137" y="8185"/>
                </a:lnTo>
                <a:lnTo>
                  <a:pt x="103435" y="10169"/>
                </a:lnTo>
                <a:lnTo>
                  <a:pt x="103584" y="12600"/>
                </a:lnTo>
                <a:lnTo>
                  <a:pt x="103584" y="18355"/>
                </a:lnTo>
                <a:lnTo>
                  <a:pt x="103435" y="20786"/>
                </a:lnTo>
                <a:lnTo>
                  <a:pt x="103137" y="22770"/>
                </a:lnTo>
                <a:lnTo>
                  <a:pt x="102939" y="24655"/>
                </a:lnTo>
                <a:lnTo>
                  <a:pt x="102542" y="26193"/>
                </a:lnTo>
                <a:lnTo>
                  <a:pt x="101947" y="27384"/>
                </a:lnTo>
                <a:lnTo>
                  <a:pt x="101451" y="28475"/>
                </a:lnTo>
                <a:lnTo>
                  <a:pt x="100855" y="29319"/>
                </a:lnTo>
                <a:lnTo>
                  <a:pt x="99566" y="30410"/>
                </a:lnTo>
                <a:lnTo>
                  <a:pt x="98821" y="30658"/>
                </a:lnTo>
                <a:lnTo>
                  <a:pt x="37653" y="30658"/>
                </a:lnTo>
                <a:lnTo>
                  <a:pt x="37653" y="80367"/>
                </a:lnTo>
                <a:lnTo>
                  <a:pt x="95101" y="80367"/>
                </a:lnTo>
                <a:lnTo>
                  <a:pt x="95845" y="80615"/>
                </a:lnTo>
                <a:lnTo>
                  <a:pt x="96440" y="81111"/>
                </a:lnTo>
                <a:lnTo>
                  <a:pt x="97135" y="81508"/>
                </a:lnTo>
                <a:lnTo>
                  <a:pt x="97730" y="82301"/>
                </a:lnTo>
                <a:lnTo>
                  <a:pt x="98226" y="83492"/>
                </a:lnTo>
                <a:lnTo>
                  <a:pt x="98821" y="84583"/>
                </a:lnTo>
                <a:lnTo>
                  <a:pt x="99218" y="86121"/>
                </a:lnTo>
                <a:lnTo>
                  <a:pt x="99417" y="88106"/>
                </a:lnTo>
                <a:lnTo>
                  <a:pt x="99714" y="89991"/>
                </a:lnTo>
                <a:lnTo>
                  <a:pt x="99863" y="92323"/>
                </a:lnTo>
                <a:lnTo>
                  <a:pt x="99863" y="97978"/>
                </a:lnTo>
                <a:lnTo>
                  <a:pt x="99714" y="100359"/>
                </a:lnTo>
                <a:lnTo>
                  <a:pt x="99417" y="102244"/>
                </a:lnTo>
                <a:lnTo>
                  <a:pt x="99218" y="104130"/>
                </a:lnTo>
                <a:lnTo>
                  <a:pt x="98821" y="105717"/>
                </a:lnTo>
                <a:lnTo>
                  <a:pt x="98226" y="107007"/>
                </a:lnTo>
                <a:lnTo>
                  <a:pt x="97730" y="108198"/>
                </a:lnTo>
                <a:lnTo>
                  <a:pt x="97135" y="109091"/>
                </a:lnTo>
                <a:lnTo>
                  <a:pt x="95845" y="110182"/>
                </a:lnTo>
                <a:lnTo>
                  <a:pt x="95101" y="110430"/>
                </a:lnTo>
                <a:lnTo>
                  <a:pt x="37653" y="110430"/>
                </a:lnTo>
                <a:lnTo>
                  <a:pt x="37653" y="180181"/>
                </a:lnTo>
                <a:lnTo>
                  <a:pt x="25598" y="185291"/>
                </a:lnTo>
                <a:lnTo>
                  <a:pt x="22572" y="185439"/>
                </a:lnTo>
                <a:close/>
              </a:path>
              <a:path w="521334" h="187959">
                <a:moveTo>
                  <a:pt x="190727" y="187821"/>
                </a:moveTo>
                <a:lnTo>
                  <a:pt x="152924" y="180032"/>
                </a:lnTo>
                <a:lnTo>
                  <a:pt x="128219" y="147339"/>
                </a:lnTo>
                <a:lnTo>
                  <a:pt x="124287" y="114895"/>
                </a:lnTo>
                <a:lnTo>
                  <a:pt x="124454" y="109984"/>
                </a:lnTo>
                <a:lnTo>
                  <a:pt x="137418" y="69670"/>
                </a:lnTo>
                <a:lnTo>
                  <a:pt x="170161" y="47364"/>
                </a:lnTo>
                <a:lnTo>
                  <a:pt x="193852" y="44350"/>
                </a:lnTo>
                <a:lnTo>
                  <a:pt x="202121" y="44648"/>
                </a:lnTo>
                <a:lnTo>
                  <a:pt x="238848" y="56703"/>
                </a:lnTo>
                <a:lnTo>
                  <a:pt x="252055" y="72776"/>
                </a:lnTo>
                <a:lnTo>
                  <a:pt x="187304" y="72776"/>
                </a:lnTo>
                <a:lnTo>
                  <a:pt x="182640" y="73769"/>
                </a:lnTo>
                <a:lnTo>
                  <a:pt x="178672" y="75753"/>
                </a:lnTo>
                <a:lnTo>
                  <a:pt x="174703" y="77638"/>
                </a:lnTo>
                <a:lnTo>
                  <a:pt x="171429" y="80466"/>
                </a:lnTo>
                <a:lnTo>
                  <a:pt x="166269" y="88007"/>
                </a:lnTo>
                <a:lnTo>
                  <a:pt x="164335" y="92521"/>
                </a:lnTo>
                <a:lnTo>
                  <a:pt x="161755" y="103038"/>
                </a:lnTo>
                <a:lnTo>
                  <a:pt x="161110" y="109041"/>
                </a:lnTo>
                <a:lnTo>
                  <a:pt x="161191" y="122981"/>
                </a:lnTo>
                <a:lnTo>
                  <a:pt x="181251" y="158055"/>
                </a:lnTo>
                <a:lnTo>
                  <a:pt x="186212" y="159097"/>
                </a:lnTo>
                <a:lnTo>
                  <a:pt x="249417" y="159097"/>
                </a:lnTo>
                <a:lnTo>
                  <a:pt x="247226" y="162511"/>
                </a:lnTo>
                <a:lnTo>
                  <a:pt x="214558" y="184891"/>
                </a:lnTo>
                <a:lnTo>
                  <a:pt x="199229" y="187495"/>
                </a:lnTo>
                <a:lnTo>
                  <a:pt x="190727" y="187821"/>
                </a:lnTo>
                <a:close/>
              </a:path>
              <a:path w="521334" h="187959">
                <a:moveTo>
                  <a:pt x="249417" y="159097"/>
                </a:moveTo>
                <a:lnTo>
                  <a:pt x="197523" y="159097"/>
                </a:lnTo>
                <a:lnTo>
                  <a:pt x="202236" y="158154"/>
                </a:lnTo>
                <a:lnTo>
                  <a:pt x="206205" y="156269"/>
                </a:lnTo>
                <a:lnTo>
                  <a:pt x="221683" y="134242"/>
                </a:lnTo>
                <a:lnTo>
                  <a:pt x="222973" y="128984"/>
                </a:lnTo>
                <a:lnTo>
                  <a:pt x="223618" y="122981"/>
                </a:lnTo>
                <a:lnTo>
                  <a:pt x="223537" y="109041"/>
                </a:lnTo>
                <a:lnTo>
                  <a:pt x="223122" y="104229"/>
                </a:lnTo>
                <a:lnTo>
                  <a:pt x="221137" y="93712"/>
                </a:lnTo>
                <a:lnTo>
                  <a:pt x="219451" y="89148"/>
                </a:lnTo>
                <a:lnTo>
                  <a:pt x="217069" y="85278"/>
                </a:lnTo>
                <a:lnTo>
                  <a:pt x="214656" y="81278"/>
                </a:lnTo>
                <a:lnTo>
                  <a:pt x="211513" y="78234"/>
                </a:lnTo>
                <a:lnTo>
                  <a:pt x="203576" y="73868"/>
                </a:lnTo>
                <a:lnTo>
                  <a:pt x="198615" y="72776"/>
                </a:lnTo>
                <a:lnTo>
                  <a:pt x="252055" y="72776"/>
                </a:lnTo>
                <a:lnTo>
                  <a:pt x="260378" y="109984"/>
                </a:lnTo>
                <a:lnTo>
                  <a:pt x="260441" y="117425"/>
                </a:lnTo>
                <a:lnTo>
                  <a:pt x="260241" y="122981"/>
                </a:lnTo>
                <a:lnTo>
                  <a:pt x="250779" y="156976"/>
                </a:lnTo>
                <a:lnTo>
                  <a:pt x="249417" y="159097"/>
                </a:lnTo>
                <a:close/>
              </a:path>
              <a:path w="521334" h="187959">
                <a:moveTo>
                  <a:pt x="404590" y="67270"/>
                </a:moveTo>
                <a:lnTo>
                  <a:pt x="319577" y="67270"/>
                </a:lnTo>
                <a:lnTo>
                  <a:pt x="324879" y="61903"/>
                </a:lnTo>
                <a:lnTo>
                  <a:pt x="355842" y="44350"/>
                </a:lnTo>
                <a:lnTo>
                  <a:pt x="372411" y="44350"/>
                </a:lnTo>
                <a:lnTo>
                  <a:pt x="379704" y="45789"/>
                </a:lnTo>
                <a:lnTo>
                  <a:pt x="391610" y="51544"/>
                </a:lnTo>
                <a:lnTo>
                  <a:pt x="396373" y="55413"/>
                </a:lnTo>
                <a:lnTo>
                  <a:pt x="399944" y="60275"/>
                </a:lnTo>
                <a:lnTo>
                  <a:pt x="403615" y="65137"/>
                </a:lnTo>
                <a:lnTo>
                  <a:pt x="404590" y="67270"/>
                </a:lnTo>
                <a:close/>
              </a:path>
              <a:path w="521334" h="187959">
                <a:moveTo>
                  <a:pt x="310350" y="185439"/>
                </a:moveTo>
                <a:lnTo>
                  <a:pt x="303305" y="185439"/>
                </a:lnTo>
                <a:lnTo>
                  <a:pt x="300428" y="185291"/>
                </a:lnTo>
                <a:lnTo>
                  <a:pt x="298146" y="184993"/>
                </a:lnTo>
                <a:lnTo>
                  <a:pt x="295864" y="184794"/>
                </a:lnTo>
                <a:lnTo>
                  <a:pt x="288919" y="180627"/>
                </a:lnTo>
                <a:lnTo>
                  <a:pt x="288919" y="51544"/>
                </a:lnTo>
                <a:lnTo>
                  <a:pt x="301271" y="46880"/>
                </a:lnTo>
                <a:lnTo>
                  <a:pt x="307324" y="46880"/>
                </a:lnTo>
                <a:lnTo>
                  <a:pt x="319577" y="67270"/>
                </a:lnTo>
                <a:lnTo>
                  <a:pt x="404590" y="67270"/>
                </a:lnTo>
                <a:lnTo>
                  <a:pt x="406245" y="70891"/>
                </a:lnTo>
                <a:lnTo>
                  <a:pt x="407370" y="75604"/>
                </a:lnTo>
                <a:lnTo>
                  <a:pt x="348648" y="75604"/>
                </a:lnTo>
                <a:lnTo>
                  <a:pt x="344035" y="77291"/>
                </a:lnTo>
                <a:lnTo>
                  <a:pt x="339371" y="80664"/>
                </a:lnTo>
                <a:lnTo>
                  <a:pt x="334708" y="83939"/>
                </a:lnTo>
                <a:lnTo>
                  <a:pt x="329846" y="88751"/>
                </a:lnTo>
                <a:lnTo>
                  <a:pt x="324786" y="95101"/>
                </a:lnTo>
                <a:lnTo>
                  <a:pt x="324786" y="180627"/>
                </a:lnTo>
                <a:lnTo>
                  <a:pt x="324488" y="181471"/>
                </a:lnTo>
                <a:lnTo>
                  <a:pt x="323893" y="182165"/>
                </a:lnTo>
                <a:lnTo>
                  <a:pt x="323397" y="182860"/>
                </a:lnTo>
                <a:lnTo>
                  <a:pt x="322455" y="183455"/>
                </a:lnTo>
                <a:lnTo>
                  <a:pt x="319676" y="184447"/>
                </a:lnTo>
                <a:lnTo>
                  <a:pt x="317841" y="184794"/>
                </a:lnTo>
                <a:lnTo>
                  <a:pt x="315559" y="184993"/>
                </a:lnTo>
                <a:lnTo>
                  <a:pt x="313277" y="185291"/>
                </a:lnTo>
                <a:lnTo>
                  <a:pt x="310350" y="185439"/>
                </a:lnTo>
                <a:close/>
              </a:path>
              <a:path w="521334" h="187959">
                <a:moveTo>
                  <a:pt x="395976" y="185439"/>
                </a:moveTo>
                <a:lnTo>
                  <a:pt x="389030" y="185439"/>
                </a:lnTo>
                <a:lnTo>
                  <a:pt x="386103" y="185291"/>
                </a:lnTo>
                <a:lnTo>
                  <a:pt x="383722" y="184993"/>
                </a:lnTo>
                <a:lnTo>
                  <a:pt x="381440" y="184794"/>
                </a:lnTo>
                <a:lnTo>
                  <a:pt x="374495" y="180627"/>
                </a:lnTo>
                <a:lnTo>
                  <a:pt x="374495" y="101004"/>
                </a:lnTo>
                <a:lnTo>
                  <a:pt x="374048" y="96192"/>
                </a:lnTo>
                <a:lnTo>
                  <a:pt x="372262" y="89148"/>
                </a:lnTo>
                <a:lnTo>
                  <a:pt x="370973" y="86121"/>
                </a:lnTo>
                <a:lnTo>
                  <a:pt x="369286" y="83641"/>
                </a:lnTo>
                <a:lnTo>
                  <a:pt x="367599" y="81061"/>
                </a:lnTo>
                <a:lnTo>
                  <a:pt x="365367" y="79077"/>
                </a:lnTo>
                <a:lnTo>
                  <a:pt x="362589" y="77688"/>
                </a:lnTo>
                <a:lnTo>
                  <a:pt x="359910" y="76299"/>
                </a:lnTo>
                <a:lnTo>
                  <a:pt x="356784" y="75604"/>
                </a:lnTo>
                <a:lnTo>
                  <a:pt x="407370" y="75604"/>
                </a:lnTo>
                <a:lnTo>
                  <a:pt x="407871" y="77688"/>
                </a:lnTo>
                <a:lnTo>
                  <a:pt x="409519" y="84087"/>
                </a:lnTo>
                <a:lnTo>
                  <a:pt x="410362" y="91975"/>
                </a:lnTo>
                <a:lnTo>
                  <a:pt x="410362" y="180627"/>
                </a:lnTo>
                <a:lnTo>
                  <a:pt x="410065" y="181471"/>
                </a:lnTo>
                <a:lnTo>
                  <a:pt x="401135" y="184993"/>
                </a:lnTo>
                <a:lnTo>
                  <a:pt x="398853" y="185291"/>
                </a:lnTo>
                <a:lnTo>
                  <a:pt x="395976" y="185439"/>
                </a:lnTo>
                <a:close/>
              </a:path>
              <a:path w="521334" h="187959">
                <a:moveTo>
                  <a:pt x="487433" y="47625"/>
                </a:moveTo>
                <a:lnTo>
                  <a:pt x="451714" y="47625"/>
                </a:lnTo>
                <a:lnTo>
                  <a:pt x="451714" y="18355"/>
                </a:lnTo>
                <a:lnTo>
                  <a:pt x="451962" y="17512"/>
                </a:lnTo>
                <a:lnTo>
                  <a:pt x="452459" y="16817"/>
                </a:lnTo>
                <a:lnTo>
                  <a:pt x="452955" y="16023"/>
                </a:lnTo>
                <a:lnTo>
                  <a:pt x="453897" y="15378"/>
                </a:lnTo>
                <a:lnTo>
                  <a:pt x="455286" y="14882"/>
                </a:lnTo>
                <a:lnTo>
                  <a:pt x="456675" y="14287"/>
                </a:lnTo>
                <a:lnTo>
                  <a:pt x="458511" y="13890"/>
                </a:lnTo>
                <a:lnTo>
                  <a:pt x="460793" y="13692"/>
                </a:lnTo>
                <a:lnTo>
                  <a:pt x="463174" y="13394"/>
                </a:lnTo>
                <a:lnTo>
                  <a:pt x="466101" y="13245"/>
                </a:lnTo>
                <a:lnTo>
                  <a:pt x="473046" y="13245"/>
                </a:lnTo>
                <a:lnTo>
                  <a:pt x="475924" y="13394"/>
                </a:lnTo>
                <a:lnTo>
                  <a:pt x="478206" y="13692"/>
                </a:lnTo>
                <a:lnTo>
                  <a:pt x="480587" y="13890"/>
                </a:lnTo>
                <a:lnTo>
                  <a:pt x="482423" y="14287"/>
                </a:lnTo>
                <a:lnTo>
                  <a:pt x="483712" y="14882"/>
                </a:lnTo>
                <a:lnTo>
                  <a:pt x="485101" y="15378"/>
                </a:lnTo>
                <a:lnTo>
                  <a:pt x="486044" y="16023"/>
                </a:lnTo>
                <a:lnTo>
                  <a:pt x="486540" y="16817"/>
                </a:lnTo>
                <a:lnTo>
                  <a:pt x="487135" y="17512"/>
                </a:lnTo>
                <a:lnTo>
                  <a:pt x="487433" y="18355"/>
                </a:lnTo>
                <a:lnTo>
                  <a:pt x="487433" y="47625"/>
                </a:lnTo>
                <a:close/>
              </a:path>
              <a:path w="521334" h="187959">
                <a:moveTo>
                  <a:pt x="517050" y="76795"/>
                </a:moveTo>
                <a:lnTo>
                  <a:pt x="434599" y="76795"/>
                </a:lnTo>
                <a:lnTo>
                  <a:pt x="433210" y="75703"/>
                </a:lnTo>
                <a:lnTo>
                  <a:pt x="432218" y="73521"/>
                </a:lnTo>
                <a:lnTo>
                  <a:pt x="431325" y="71239"/>
                </a:lnTo>
                <a:lnTo>
                  <a:pt x="430878" y="67468"/>
                </a:lnTo>
                <a:lnTo>
                  <a:pt x="430978" y="57100"/>
                </a:lnTo>
                <a:lnTo>
                  <a:pt x="435641" y="47625"/>
                </a:lnTo>
                <a:lnTo>
                  <a:pt x="516107" y="47625"/>
                </a:lnTo>
                <a:lnTo>
                  <a:pt x="520473" y="55215"/>
                </a:lnTo>
                <a:lnTo>
                  <a:pt x="520771" y="57100"/>
                </a:lnTo>
                <a:lnTo>
                  <a:pt x="520919" y="59432"/>
                </a:lnTo>
                <a:lnTo>
                  <a:pt x="520919" y="67468"/>
                </a:lnTo>
                <a:lnTo>
                  <a:pt x="520423" y="71239"/>
                </a:lnTo>
                <a:lnTo>
                  <a:pt x="519431" y="73521"/>
                </a:lnTo>
                <a:lnTo>
                  <a:pt x="518439" y="75703"/>
                </a:lnTo>
                <a:lnTo>
                  <a:pt x="517050" y="76795"/>
                </a:lnTo>
                <a:close/>
              </a:path>
              <a:path w="521334" h="187959">
                <a:moveTo>
                  <a:pt x="495916" y="187374"/>
                </a:moveTo>
                <a:lnTo>
                  <a:pt x="486094" y="187374"/>
                </a:lnTo>
                <a:lnTo>
                  <a:pt x="479892" y="186481"/>
                </a:lnTo>
                <a:lnTo>
                  <a:pt x="452508" y="156468"/>
                </a:lnTo>
                <a:lnTo>
                  <a:pt x="451714" y="149721"/>
                </a:lnTo>
                <a:lnTo>
                  <a:pt x="451714" y="76795"/>
                </a:lnTo>
                <a:lnTo>
                  <a:pt x="487433" y="76795"/>
                </a:lnTo>
                <a:lnTo>
                  <a:pt x="487433" y="143420"/>
                </a:lnTo>
                <a:lnTo>
                  <a:pt x="488524" y="148629"/>
                </a:lnTo>
                <a:lnTo>
                  <a:pt x="492890" y="155575"/>
                </a:lnTo>
                <a:lnTo>
                  <a:pt x="496809" y="157311"/>
                </a:lnTo>
                <a:lnTo>
                  <a:pt x="519952" y="157311"/>
                </a:lnTo>
                <a:lnTo>
                  <a:pt x="520026" y="157559"/>
                </a:lnTo>
                <a:lnTo>
                  <a:pt x="520275" y="158898"/>
                </a:lnTo>
                <a:lnTo>
                  <a:pt x="520473" y="160585"/>
                </a:lnTo>
                <a:lnTo>
                  <a:pt x="520771" y="162272"/>
                </a:lnTo>
                <a:lnTo>
                  <a:pt x="520919" y="164455"/>
                </a:lnTo>
                <a:lnTo>
                  <a:pt x="520800" y="172590"/>
                </a:lnTo>
                <a:lnTo>
                  <a:pt x="520622" y="174525"/>
                </a:lnTo>
                <a:lnTo>
                  <a:pt x="520026" y="176807"/>
                </a:lnTo>
                <a:lnTo>
                  <a:pt x="519530" y="178990"/>
                </a:lnTo>
                <a:lnTo>
                  <a:pt x="498546" y="187225"/>
                </a:lnTo>
                <a:lnTo>
                  <a:pt x="495916" y="187374"/>
                </a:lnTo>
                <a:close/>
              </a:path>
              <a:path w="521334" h="187959">
                <a:moveTo>
                  <a:pt x="519952" y="157311"/>
                </a:moveTo>
                <a:lnTo>
                  <a:pt x="504350" y="157311"/>
                </a:lnTo>
                <a:lnTo>
                  <a:pt x="506037" y="157162"/>
                </a:lnTo>
                <a:lnTo>
                  <a:pt x="507525" y="156864"/>
                </a:lnTo>
                <a:lnTo>
                  <a:pt x="515462" y="154235"/>
                </a:lnTo>
                <a:lnTo>
                  <a:pt x="516207" y="154037"/>
                </a:lnTo>
                <a:lnTo>
                  <a:pt x="517397" y="154037"/>
                </a:lnTo>
                <a:lnTo>
                  <a:pt x="517893" y="154235"/>
                </a:lnTo>
                <a:lnTo>
                  <a:pt x="518389" y="154632"/>
                </a:lnTo>
                <a:lnTo>
                  <a:pt x="518985" y="154930"/>
                </a:lnTo>
                <a:lnTo>
                  <a:pt x="519431" y="155575"/>
                </a:lnTo>
                <a:lnTo>
                  <a:pt x="519952" y="157311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7724" y="1244179"/>
            <a:ext cx="671692" cy="250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8703" y="1632656"/>
            <a:ext cx="3260473" cy="218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0014" y="1985974"/>
            <a:ext cx="1243589" cy="217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703" y="2338399"/>
            <a:ext cx="2975741" cy="2088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023" y="2701504"/>
            <a:ext cx="1352400" cy="250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0849" y="2701504"/>
            <a:ext cx="671692" cy="250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3499" y="3089981"/>
            <a:ext cx="4685852" cy="2187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7215" y="3443299"/>
            <a:ext cx="3731922" cy="2175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9030" y="688336"/>
            <a:ext cx="875030" cy="334391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R="665480" algn="ctr">
              <a:lnSpc>
                <a:spcPct val="100000"/>
              </a:lnSpc>
              <a:spcBef>
                <a:spcPts val="489"/>
              </a:spcBef>
            </a:pPr>
            <a:r>
              <a:rPr sz="2300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L="114300" algn="ctr">
              <a:lnSpc>
                <a:spcPct val="100000"/>
              </a:lnSpc>
              <a:spcBef>
                <a:spcPts val="390"/>
              </a:spcBef>
            </a:pPr>
            <a:r>
              <a:rPr sz="2300" b="1" dirty="0"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L="114300" algn="ctr">
              <a:lnSpc>
                <a:spcPct val="100000"/>
              </a:lnSpc>
              <a:spcBef>
                <a:spcPts val="365"/>
              </a:spcBef>
            </a:pPr>
            <a:r>
              <a:rPr sz="2300" b="1" dirty="0">
                <a:latin typeface="Arial"/>
                <a:cs typeface="Arial"/>
              </a:rPr>
              <a:t>○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75"/>
              </a:spcBef>
            </a:pPr>
            <a:r>
              <a:rPr sz="2000" b="1" dirty="0">
                <a:latin typeface="Arial"/>
                <a:cs typeface="Arial"/>
              </a:rPr>
              <a:t>■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0014" y="3795724"/>
            <a:ext cx="4843493" cy="217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058" y="390609"/>
            <a:ext cx="1584290" cy="283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196" y="843087"/>
            <a:ext cx="1345712" cy="251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1146" y="871364"/>
            <a:ext cx="1043268" cy="223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0175" y="1225486"/>
            <a:ext cx="7282160" cy="197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9030" y="671332"/>
            <a:ext cx="595630" cy="11569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300" b="1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9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300" b="1" dirty="0"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85" y="1557462"/>
            <a:ext cx="1070678" cy="202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1514" y="1557462"/>
            <a:ext cx="611176" cy="202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49643" y="1598092"/>
            <a:ext cx="4982989" cy="1997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4960" y="1937182"/>
            <a:ext cx="1719715" cy="1983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1068" y="2258800"/>
            <a:ext cx="1175182" cy="1541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565" y="2573125"/>
            <a:ext cx="720124" cy="1924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3726" y="2887450"/>
            <a:ext cx="1759123" cy="1541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726" y="3198054"/>
            <a:ext cx="1318927" cy="15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1024" y="1814826"/>
            <a:ext cx="163830" cy="19113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Arial"/>
                <a:cs typeface="Arial"/>
              </a:rPr>
              <a:t>○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953" y="3512677"/>
            <a:ext cx="786011" cy="157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7324" y="3740780"/>
            <a:ext cx="163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763" y="3816137"/>
            <a:ext cx="2945928" cy="2064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624" y="4007227"/>
            <a:ext cx="2963545" cy="0"/>
          </a:xfrm>
          <a:custGeom>
            <a:avLst/>
            <a:gdLst/>
            <a:ahLst/>
            <a:cxnLst/>
            <a:rect l="l" t="t" r="r" b="b"/>
            <a:pathLst>
              <a:path w="2963545">
                <a:moveTo>
                  <a:pt x="0" y="0"/>
                </a:moveTo>
                <a:lnTo>
                  <a:pt x="2963093" y="0"/>
                </a:lnTo>
              </a:path>
            </a:pathLst>
          </a:custGeom>
          <a:ln w="20574">
            <a:solidFill>
              <a:srgbClr val="4FC3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5795" y="389418"/>
            <a:ext cx="1765766" cy="2293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12574" y="2130624"/>
            <a:ext cx="5469890" cy="992505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ts val="2030"/>
              </a:lnSpc>
              <a:spcBef>
                <a:spcPts val="229"/>
              </a:spcBef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h1</a:t>
            </a:r>
            <a:r>
              <a:rPr sz="1700" b="1" spc="-10" dirty="0">
                <a:solidFill>
                  <a:srgbClr val="0F9D58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322580">
              <a:lnSpc>
                <a:spcPts val="2025"/>
              </a:lnSpc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font-family</a:t>
            </a:r>
            <a:r>
              <a:rPr sz="1700" b="1" spc="-5" dirty="0">
                <a:latin typeface="Consolas"/>
                <a:cs typeface="Consolas"/>
              </a:rPr>
              <a:t>: Helvetica, Arial,</a:t>
            </a:r>
            <a:r>
              <a:rPr sz="1700" b="1" spc="-5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sans-serif;</a:t>
            </a:r>
            <a:endParaRPr sz="1700">
              <a:latin typeface="Consolas"/>
              <a:cs typeface="Consolas"/>
            </a:endParaRPr>
          </a:p>
          <a:p>
            <a:pPr marL="85725">
              <a:lnSpc>
                <a:spcPts val="203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030" y="737866"/>
            <a:ext cx="20193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0F9D58"/>
                </a:solidFill>
                <a:latin typeface="Arial"/>
                <a:cs typeface="Arial"/>
              </a:rPr>
              <a:t>●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716" y="843087"/>
            <a:ext cx="1557916" cy="202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795" y="389418"/>
            <a:ext cx="1765766" cy="229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7275" y="1225475"/>
            <a:ext cx="6038849" cy="3047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22724"/>
            <a:ext cx="9143999" cy="7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030" y="737866"/>
            <a:ext cx="201930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dirty="0" smtClean="0">
                <a:latin typeface="Arial"/>
                <a:cs typeface="Arial"/>
              </a:rPr>
              <a:t>●</a:t>
            </a:r>
            <a:endParaRPr lang="en-US" sz="2300" b="1" dirty="0" smtClean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r>
              <a:rPr lang="ro-RO" sz="2300" b="1" dirty="0" smtClean="0">
                <a:latin typeface="Arial"/>
                <a:cs typeface="Arial"/>
              </a:rPr>
              <a:t>●</a:t>
            </a:r>
            <a:endParaRPr lang="ro-RO" sz="230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3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800" y="4760950"/>
            <a:ext cx="731999" cy="31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192" y="390609"/>
            <a:ext cx="1452075" cy="22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1327" y="1692672"/>
            <a:ext cx="6791325" cy="2547620"/>
          </a:xfrm>
          <a:prstGeom prst="rect">
            <a:avLst/>
          </a:prstGeom>
          <a:solidFill>
            <a:srgbClr val="EEECE1"/>
          </a:solidFill>
          <a:ln w="12699">
            <a:solidFill>
              <a:srgbClr val="8064A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5725">
              <a:lnSpc>
                <a:spcPts val="2030"/>
              </a:lnSpc>
              <a:spcBef>
                <a:spcPts val="229"/>
              </a:spcBef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@font-face</a:t>
            </a:r>
            <a:r>
              <a:rPr sz="1700" b="1" dirty="0">
                <a:solidFill>
                  <a:srgbClr val="DB4437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42925">
              <a:lnSpc>
                <a:spcPts val="2025"/>
              </a:lnSpc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font-family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10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Fancy;</a:t>
            </a:r>
            <a:endParaRPr sz="1700" dirty="0">
              <a:latin typeface="Consolas"/>
              <a:cs typeface="Consolas"/>
            </a:endParaRPr>
          </a:p>
          <a:p>
            <a:pPr marL="542925">
              <a:lnSpc>
                <a:spcPts val="2025"/>
              </a:lnSpc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src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10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url('Fancy-Bold.ttf');</a:t>
            </a:r>
            <a:endParaRPr sz="1700" dirty="0">
              <a:latin typeface="Consolas"/>
              <a:cs typeface="Consolas"/>
            </a:endParaRPr>
          </a:p>
          <a:p>
            <a:pPr marL="85725">
              <a:lnSpc>
                <a:spcPts val="203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85725">
              <a:lnSpc>
                <a:spcPts val="2030"/>
              </a:lnSpc>
            </a:pPr>
            <a:r>
              <a:rPr sz="1700" b="1" spc="-5" dirty="0">
                <a:solidFill>
                  <a:srgbClr val="0F9D58"/>
                </a:solidFill>
                <a:latin typeface="Consolas"/>
                <a:cs typeface="Consolas"/>
              </a:rPr>
              <a:t>.my_class</a:t>
            </a:r>
            <a:r>
              <a:rPr sz="1700" b="1" dirty="0">
                <a:solidFill>
                  <a:srgbClr val="0F9D58"/>
                </a:solidFill>
                <a:latin typeface="Consolas"/>
                <a:cs typeface="Consolas"/>
              </a:rPr>
              <a:t> </a:t>
            </a:r>
            <a:r>
              <a:rPr sz="1700" b="1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42925" marR="3986529">
              <a:lnSpc>
                <a:spcPts val="2030"/>
              </a:lnSpc>
              <a:spcBef>
                <a:spcPts val="70"/>
              </a:spcBef>
            </a:pP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font-family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8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Fancy;  </a:t>
            </a:r>
            <a:r>
              <a:rPr sz="1700" b="1" spc="-5" dirty="0">
                <a:solidFill>
                  <a:srgbClr val="DB4437"/>
                </a:solidFill>
                <a:latin typeface="Consolas"/>
                <a:cs typeface="Consolas"/>
              </a:rPr>
              <a:t>font-size</a:t>
            </a:r>
            <a:r>
              <a:rPr sz="1700" b="1" spc="-5" dirty="0">
                <a:latin typeface="Consolas"/>
                <a:cs typeface="Consolas"/>
              </a:rPr>
              <a:t>:</a:t>
            </a:r>
            <a:r>
              <a:rPr sz="1700" b="1" spc="-35" dirty="0">
                <a:latin typeface="Consolas"/>
                <a:cs typeface="Consolas"/>
              </a:rPr>
              <a:t> </a:t>
            </a:r>
            <a:r>
              <a:rPr sz="1700" b="1" spc="-5" dirty="0">
                <a:latin typeface="Consolas"/>
                <a:cs typeface="Consolas"/>
              </a:rPr>
              <a:t>3.2em;</a:t>
            </a:r>
            <a:endParaRPr sz="1700" dirty="0">
              <a:latin typeface="Consolas"/>
              <a:cs typeface="Consolas"/>
            </a:endParaRPr>
          </a:p>
          <a:p>
            <a:pPr marL="85725">
              <a:lnSpc>
                <a:spcPts val="1955"/>
              </a:lnSpc>
            </a:pPr>
            <a:r>
              <a:rPr sz="1700" b="1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4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529444" y="768724"/>
            <a:ext cx="735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use </a:t>
            </a:r>
            <a:r>
              <a:rPr lang="en-US" b="1" dirty="0" smtClean="0">
                <a:solidFill>
                  <a:srgbClr val="C00000"/>
                </a:solidFill>
              </a:rPr>
              <a:t>@font-face </a:t>
            </a:r>
            <a:r>
              <a:rPr lang="en-US" dirty="0" smtClean="0"/>
              <a:t>to load fonts from a local folder or from the Internet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056" y="1103350"/>
            <a:ext cx="72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loaded fonts are then available to be used anywhere on the page</a:t>
            </a:r>
            <a:endParaRPr lang="ro-RO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527</Words>
  <Application>Microsoft Office PowerPoint</Application>
  <PresentationFormat>On-screen Show (16:9)</PresentationFormat>
  <Paragraphs>311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Petor</cp:lastModifiedBy>
  <cp:revision>11</cp:revision>
  <dcterms:created xsi:type="dcterms:W3CDTF">2019-09-08T07:37:19Z</dcterms:created>
  <dcterms:modified xsi:type="dcterms:W3CDTF">2019-09-13T16:48:51Z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